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18"/>
  </p:notesMasterIdLst>
  <p:sldIdLst>
    <p:sldId id="256" r:id="rId3"/>
    <p:sldId id="318" r:id="rId4"/>
    <p:sldId id="317" r:id="rId5"/>
    <p:sldId id="319" r:id="rId6"/>
    <p:sldId id="320" r:id="rId7"/>
    <p:sldId id="322" r:id="rId8"/>
    <p:sldId id="323" r:id="rId9"/>
    <p:sldId id="324" r:id="rId10"/>
    <p:sldId id="325" r:id="rId11"/>
    <p:sldId id="327" r:id="rId12"/>
    <p:sldId id="329" r:id="rId13"/>
    <p:sldId id="328" r:id="rId14"/>
    <p:sldId id="330" r:id="rId15"/>
    <p:sldId id="331" r:id="rId16"/>
    <p:sldId id="295"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Patrick Hand" panose="020B0604020202020204" charset="-93"/>
      <p:regular r:id="rId23"/>
    </p:embeddedFont>
    <p:embeddedFont>
      <p:font typeface="Proxima Nova Semibold" panose="020B0604020202020204" charset="0"/>
      <p:regular r:id="rId24"/>
      <p:bold r:id="rId25"/>
      <p:boldItalic r:id="rId26"/>
    </p:embeddedFont>
    <p:embeddedFont>
      <p:font typeface="Tahoma" panose="020B0604030504040204" pitchFamily="34" charset="0"/>
      <p:regular r:id="rId27"/>
      <p:bold r:id="rId28"/>
    </p:embeddedFont>
    <p:embeddedFont>
      <p:font typeface="微软雅黑" panose="020B0503020204020204" pitchFamily="34" charset="-122"/>
      <p:regular r:id="rId29"/>
      <p:bold r:id="rId30"/>
    </p:embeddedFont>
    <p:embeddedFont>
      <p:font typeface="Lato" panose="020B0604020202020204" charset="0"/>
      <p:regular r:id="rId31"/>
      <p:bold r:id="rId32"/>
      <p:italic r:id="rId33"/>
      <p:boldItalic r:id="rId34"/>
    </p:embeddedFont>
    <p:embeddedFont>
      <p:font typeface="Impact" panose="020B0806030902050204" pitchFamily="34" charset="0"/>
      <p:regular r:id="rId35"/>
    </p:embeddedFont>
    <p:embeddedFont>
      <p:font typeface="Proxima Nova"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9">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AED"/>
    <a:srgbClr val="E2E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73B0C7-38D8-4FAA-B2A6-6B55DB3B5E84}">
  <a:tblStyle styleId="{3F73B0C7-38D8-4FAA-B2A6-6B55DB3B5E8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guide orient="horz" pos="3079"/>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77cf0412cd_0_3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77cf0412cd_0_3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sp>
        <p:nvSpPr>
          <p:cNvPr id="172" name="Google Shape;172;p32"/>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 Credits">
  <p:cSld name="CUSTOM_14">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321499" y="1619875"/>
            <a:ext cx="4980000" cy="4980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37"/>
          <p:cNvGrpSpPr/>
          <p:nvPr/>
        </p:nvGrpSpPr>
        <p:grpSpPr>
          <a:xfrm>
            <a:off x="-1533" y="4422632"/>
            <a:ext cx="9150702" cy="720905"/>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37"/>
          <p:cNvSpPr txBox="1"/>
          <p:nvPr/>
        </p:nvSpPr>
        <p:spPr>
          <a:xfrm>
            <a:off x="5014600" y="3469125"/>
            <a:ext cx="2988600" cy="48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Lato"/>
                <a:ea typeface="Lato"/>
                <a:cs typeface="Lato"/>
                <a:sym typeface="Lato"/>
              </a:rPr>
              <a:t>CREDITS: This presentation template was created by Slidesgo, including icons by Flaticon, and infographics &amp; images by Freepik</a:t>
            </a:r>
            <a:endParaRPr sz="1000">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2520338" y="698750"/>
            <a:ext cx="4099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4" name="Google Shape;214;p37"/>
          <p:cNvSpPr txBox="1">
            <a:spLocks noGrp="1"/>
          </p:cNvSpPr>
          <p:nvPr>
            <p:ph type="subTitle" idx="1"/>
          </p:nvPr>
        </p:nvSpPr>
        <p:spPr>
          <a:xfrm>
            <a:off x="5198860" y="3925150"/>
            <a:ext cx="2605200" cy="311400"/>
          </a:xfrm>
          <a:prstGeom prst="rect">
            <a:avLst/>
          </a:prstGeom>
        </p:spPr>
        <p:txBody>
          <a:bodyPr spcFirstLastPara="1" wrap="square" lIns="91425" tIns="91425" rIns="91425" bIns="91425" anchor="t" anchorCtr="0">
            <a:noAutofit/>
          </a:bodyPr>
          <a:lstStyle>
            <a:lvl1pPr lvl="0" algn="ctr" rtl="0">
              <a:lnSpc>
                <a:spcPct val="100000"/>
              </a:lnSpc>
              <a:spcBef>
                <a:spcPts val="300"/>
              </a:spcBef>
              <a:spcAft>
                <a:spcPts val="0"/>
              </a:spcAft>
              <a:buNone/>
              <a:defRPr sz="1200" b="0"/>
            </a:lvl1pPr>
            <a:lvl2pPr lvl="1" algn="ctr" rtl="0">
              <a:lnSpc>
                <a:spcPct val="100000"/>
              </a:lnSpc>
              <a:spcBef>
                <a:spcPts val="300"/>
              </a:spcBef>
              <a:spcAft>
                <a:spcPts val="0"/>
              </a:spcAft>
              <a:buNone/>
              <a:defRPr sz="1200"/>
            </a:lvl2pPr>
            <a:lvl3pPr lvl="2" algn="ctr" rtl="0">
              <a:lnSpc>
                <a:spcPct val="100000"/>
              </a:lnSpc>
              <a:spcBef>
                <a:spcPts val="300"/>
              </a:spcBef>
              <a:spcAft>
                <a:spcPts val="0"/>
              </a:spcAft>
              <a:buNone/>
              <a:defRPr sz="1200"/>
            </a:lvl3pPr>
            <a:lvl4pPr lvl="3" algn="ctr" rtl="0">
              <a:lnSpc>
                <a:spcPct val="100000"/>
              </a:lnSpc>
              <a:spcBef>
                <a:spcPts val="300"/>
              </a:spcBef>
              <a:spcAft>
                <a:spcPts val="0"/>
              </a:spcAft>
              <a:buNone/>
              <a:defRPr sz="1200"/>
            </a:lvl4pPr>
            <a:lvl5pPr lvl="4" algn="ctr" rtl="0">
              <a:lnSpc>
                <a:spcPct val="100000"/>
              </a:lnSpc>
              <a:spcBef>
                <a:spcPts val="300"/>
              </a:spcBef>
              <a:spcAft>
                <a:spcPts val="0"/>
              </a:spcAft>
              <a:buNone/>
              <a:defRPr sz="1200"/>
            </a:lvl5pPr>
            <a:lvl6pPr lvl="5" algn="ctr" rtl="0">
              <a:lnSpc>
                <a:spcPct val="100000"/>
              </a:lnSpc>
              <a:spcBef>
                <a:spcPts val="300"/>
              </a:spcBef>
              <a:spcAft>
                <a:spcPts val="0"/>
              </a:spcAft>
              <a:buNone/>
              <a:defRPr sz="1200"/>
            </a:lvl6pPr>
            <a:lvl7pPr lvl="6" algn="ctr" rtl="0">
              <a:lnSpc>
                <a:spcPct val="100000"/>
              </a:lnSpc>
              <a:spcBef>
                <a:spcPts val="300"/>
              </a:spcBef>
              <a:spcAft>
                <a:spcPts val="0"/>
              </a:spcAft>
              <a:buNone/>
              <a:defRPr sz="1200"/>
            </a:lvl7pPr>
            <a:lvl8pPr lvl="7" algn="ctr" rtl="0">
              <a:lnSpc>
                <a:spcPct val="100000"/>
              </a:lnSpc>
              <a:spcBef>
                <a:spcPts val="300"/>
              </a:spcBef>
              <a:spcAft>
                <a:spcPts val="0"/>
              </a:spcAft>
              <a:buNone/>
              <a:defRPr sz="1200"/>
            </a:lvl8pPr>
            <a:lvl9pPr lvl="8" algn="ctr" rtl="0">
              <a:lnSpc>
                <a:spcPct val="100000"/>
              </a:lnSpc>
              <a:spcBef>
                <a:spcPts val="300"/>
              </a:spcBef>
              <a:spcAft>
                <a:spcPts val="0"/>
              </a:spcAft>
              <a:buNone/>
              <a:defRPr sz="1200"/>
            </a:lvl9pPr>
          </a:lstStyle>
          <a:p>
            <a:endParaRPr/>
          </a:p>
        </p:txBody>
      </p:sp>
      <p:sp>
        <p:nvSpPr>
          <p:cNvPr id="215" name="Google Shape;215;p37"/>
          <p:cNvSpPr txBox="1">
            <a:spLocks noGrp="1"/>
          </p:cNvSpPr>
          <p:nvPr>
            <p:ph type="subTitle" idx="2"/>
          </p:nvPr>
        </p:nvSpPr>
        <p:spPr>
          <a:xfrm>
            <a:off x="2549600" y="1798522"/>
            <a:ext cx="4069200"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b="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16" name="Google Shape;216;p37"/>
          <p:cNvSpPr/>
          <p:nvPr/>
        </p:nvSpPr>
        <p:spPr>
          <a:xfrm>
            <a:off x="2806801" y="917525"/>
            <a:ext cx="565288" cy="45122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7"/>
          <p:cNvSpPr/>
          <p:nvPr/>
        </p:nvSpPr>
        <p:spPr>
          <a:xfrm>
            <a:off x="472550" y="539500"/>
            <a:ext cx="1316952" cy="7648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6" r:id="rId5"/>
    <p:sldLayoutId id="2147483658" r:id="rId6"/>
    <p:sldLayoutId id="2147483659" r:id="rId7"/>
    <p:sldLayoutId id="2147483660" r:id="rId8"/>
    <p:sldLayoutId id="2147483661" r:id="rId9"/>
    <p:sldLayoutId id="2147483662" r:id="rId10"/>
    <p:sldLayoutId id="2147483663" r:id="rId11"/>
    <p:sldLayoutId id="2147483678" r:id="rId12"/>
    <p:sldLayoutId id="214748368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18"/>
        <p:cNvGrpSpPr/>
        <p:nvPr/>
      </p:nvGrpSpPr>
      <p:grpSpPr>
        <a:xfrm>
          <a:off x="0" y="0"/>
          <a:ext cx="0" cy="0"/>
          <a:chOff x="0" y="0"/>
          <a:chExt cx="0" cy="0"/>
        </a:xfrm>
      </p:grpSpPr>
      <p:sp>
        <p:nvSpPr>
          <p:cNvPr id="219" name="Google Shape;219;p38"/>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20" name="Google Shape;220;p38"/>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7668975" y="1065575"/>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322845" y="1399711"/>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6789213" y="1221136"/>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490225" y="449803"/>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70056" y="3055355"/>
            <a:ext cx="1999791" cy="956170"/>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33459" y="3515437"/>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6771113" y="2827500"/>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1349038"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40"/>
          <p:cNvSpPr txBox="1">
            <a:spLocks noGrp="1"/>
          </p:cNvSpPr>
          <p:nvPr>
            <p:ph type="title"/>
          </p:nvPr>
        </p:nvSpPr>
        <p:spPr>
          <a:xfrm>
            <a:off x="2275609" y="1756064"/>
            <a:ext cx="4617057" cy="125491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smtClean="0">
                <a:solidFill>
                  <a:srgbClr val="FF0000"/>
                </a:solidFill>
              </a:rPr>
              <a:t>Kể lại buổi đầu </a:t>
            </a:r>
            <a:r>
              <a:rPr lang="en-US" sz="4800" dirty="0" smtClean="0">
                <a:solidFill>
                  <a:srgbClr val="FF0000"/>
                </a:solidFill>
              </a:rPr>
              <a:t>đi </a:t>
            </a:r>
            <a:r>
              <a:rPr lang="en-US" sz="4800" dirty="0" smtClean="0">
                <a:solidFill>
                  <a:srgbClr val="FF0000"/>
                </a:solidFill>
              </a:rPr>
              <a:t>học</a:t>
            </a:r>
            <a:endParaRPr sz="4800" b="1" dirty="0">
              <a:solidFill>
                <a:srgbClr val="FF0000"/>
              </a:solidFill>
            </a:endParaRPr>
          </a:p>
        </p:txBody>
      </p:sp>
      <p:sp>
        <p:nvSpPr>
          <p:cNvPr id="614" name="Google Shape;613;p40"/>
          <p:cNvSpPr txBox="1">
            <a:spLocks/>
          </p:cNvSpPr>
          <p:nvPr/>
        </p:nvSpPr>
        <p:spPr>
          <a:xfrm>
            <a:off x="2627310" y="523294"/>
            <a:ext cx="3905585" cy="8619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3600"/>
              <a:buFont typeface="Patrick Hand"/>
              <a:buNone/>
              <a:defRPr sz="5000" b="1" i="0" u="none" strike="noStrike" cap="none">
                <a:solidFill>
                  <a:schemeClr val="dk1"/>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4800" smtClean="0"/>
              <a:t>Tập làm văn</a:t>
            </a:r>
            <a:endParaRPr lang="vi-VN" sz="4800"/>
          </a:p>
        </p:txBody>
      </p:sp>
      <p:sp>
        <p:nvSpPr>
          <p:cNvPr id="489" name="Rectangle 5"/>
          <p:cNvSpPr>
            <a:spLocks noChangeArrowheads="1"/>
          </p:cNvSpPr>
          <p:nvPr/>
        </p:nvSpPr>
        <p:spPr bwMode="auto">
          <a:xfrm>
            <a:off x="2600613" y="4091765"/>
            <a:ext cx="3923452" cy="584775"/>
          </a:xfrm>
          <a:prstGeom prst="rect">
            <a:avLst/>
          </a:prstGeom>
          <a:solidFill>
            <a:schemeClr val="bg1"/>
          </a:solidFill>
          <a:ln>
            <a:noFill/>
          </a:ln>
          <a:extLst/>
        </p:spPr>
        <p:txBody>
          <a:bodyPr wrap="square">
            <a:spAutoFit/>
          </a:bodyPr>
          <a:lstStyle>
            <a:lvl1pPr marL="457200" indent="-457200" eaLnBrk="0" hangingPunct="0">
              <a:defRPr sz="2400">
                <a:solidFill>
                  <a:schemeClr val="tx1"/>
                </a:solidFill>
                <a:latin typeface="Arial" panose="020B0604020202090204" pitchFamily="34" charset="0"/>
                <a:cs typeface="Arial" panose="020B0604020202090204" pitchFamily="34" charset="0"/>
              </a:defRPr>
            </a:lvl1pPr>
            <a:lvl2pPr marL="742950" indent="-285750" eaLnBrk="0" hangingPunct="0">
              <a:defRPr sz="2400">
                <a:solidFill>
                  <a:schemeClr val="tx1"/>
                </a:solidFill>
                <a:latin typeface="Arial" panose="020B0604020202090204" pitchFamily="34" charset="0"/>
                <a:cs typeface="Arial" panose="020B0604020202090204" pitchFamily="34" charset="0"/>
              </a:defRPr>
            </a:lvl2pPr>
            <a:lvl3pPr marL="1143000" indent="-228600" eaLnBrk="0" hangingPunct="0">
              <a:defRPr sz="2400">
                <a:solidFill>
                  <a:schemeClr val="tx1"/>
                </a:solidFill>
                <a:latin typeface="Arial" panose="020B0604020202090204" pitchFamily="34" charset="0"/>
                <a:cs typeface="Arial" panose="020B0604020202090204" pitchFamily="34" charset="0"/>
              </a:defRPr>
            </a:lvl3pPr>
            <a:lvl4pPr marL="1600200" indent="-228600" eaLnBrk="0" hangingPunct="0">
              <a:defRPr sz="2400">
                <a:solidFill>
                  <a:schemeClr val="tx1"/>
                </a:solidFill>
                <a:latin typeface="Arial" panose="020B0604020202090204" pitchFamily="34" charset="0"/>
                <a:cs typeface="Arial" panose="020B0604020202090204" pitchFamily="34" charset="0"/>
              </a:defRPr>
            </a:lvl4pPr>
            <a:lvl5pPr marL="2057400" indent="-228600" eaLnBrk="0" hangingPunct="0">
              <a:defRPr sz="2400">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9pPr>
          </a:lstStyle>
          <a:p>
            <a:pPr algn="ctr" defTabSz="913765" eaLnBrk="1" hangingPunct="1">
              <a:spcBef>
                <a:spcPct val="50000"/>
              </a:spcBef>
            </a:pPr>
            <a:endParaRPr lang="en-US" altLang="en-US" sz="3200" b="1" dirty="0">
              <a:solidFill>
                <a:srgbClr val="0070C0"/>
              </a:solidFill>
              <a:latin typeface="Patrick Hand" panose="020B060402020202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13"/>
                                        </p:tgtEl>
                                      </p:cBhvr>
                                    </p:animEffect>
                                    <p:animScale>
                                      <p:cBhvr>
                                        <p:cTn id="7" dur="250" autoRev="1" fill="hold"/>
                                        <p:tgtEl>
                                          <p:spTgt spid="613"/>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614"/>
                                        </p:tgtEl>
                                      </p:cBhvr>
                                    </p:animEffect>
                                    <p:animScale>
                                      <p:cBhvr>
                                        <p:cTn id="10" dur="250" autoRev="1" fill="hold"/>
                                        <p:tgtEl>
                                          <p:spTgt spid="6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 grpId="0"/>
      <p:bldP spid="6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900" y="609759"/>
            <a:ext cx="7713600" cy="1208650"/>
          </a:xfrm>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Bài</a:t>
            </a:r>
            <a:r>
              <a:rPr lang="en-US" dirty="0" smtClean="0">
                <a:solidFill>
                  <a:srgbClr val="FF0000"/>
                </a:solidFill>
                <a:latin typeface="Times New Roman" panose="02020603050405020304" pitchFamily="18" charset="0"/>
                <a:cs typeface="Times New Roman" panose="02020603050405020304" pitchFamily="18" charset="0"/>
              </a:rPr>
              <a:t> 2.</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Viết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điều</a:t>
            </a:r>
            <a:r>
              <a:rPr lang="en-US" dirty="0" smtClean="0">
                <a:latin typeface="Times New Roman" panose="02020603050405020304" pitchFamily="18" charset="0"/>
                <a:cs typeface="Times New Roman" panose="02020603050405020304" pitchFamily="18" charset="0"/>
              </a:rPr>
              <a:t> em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kể </a:t>
            </a:r>
            <a:r>
              <a:rPr lang="en-US" dirty="0" err="1" smtClean="0">
                <a:latin typeface="Times New Roman" panose="02020603050405020304" pitchFamily="18" charset="0"/>
                <a:cs typeface="Times New Roman" panose="02020603050405020304" pitchFamily="18" charset="0"/>
              </a:rPr>
              <a:t>thành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đoạn</a:t>
            </a:r>
            <a:r>
              <a:rPr lang="en-US" dirty="0" smtClean="0">
                <a:latin typeface="Times New Roman" panose="02020603050405020304" pitchFamily="18" charset="0"/>
                <a:cs typeface="Times New Roman" panose="02020603050405020304" pitchFamily="18" charset="0"/>
              </a:rPr>
              <a:t> văn </a:t>
            </a:r>
            <a:r>
              <a:rPr lang="en-US" dirty="0" err="1" smtClean="0">
                <a:latin typeface="Times New Roman" panose="02020603050405020304" pitchFamily="18" charset="0"/>
                <a:cs typeface="Times New Roman" panose="02020603050405020304" pitchFamily="18" charset="0"/>
              </a:rPr>
              <a:t>ngắn</a:t>
            </a:r>
            <a:r>
              <a:rPr lang="en-US" dirty="0" smtClean="0">
                <a:latin typeface="Times New Roman" panose="02020603050405020304" pitchFamily="18" charset="0"/>
                <a:cs typeface="Times New Roman" panose="02020603050405020304" pitchFamily="18" charset="0"/>
              </a:rPr>
              <a:t> (5 -7 câu)</a:t>
            </a:r>
            <a:endParaRPr lang="en-US" dirty="0">
              <a:latin typeface="Times New Roman" panose="02020603050405020304" pitchFamily="18" charset="0"/>
              <a:cs typeface="Times New Roman" panose="02020603050405020304" pitchFamily="18" charset="0"/>
            </a:endParaRPr>
          </a:p>
        </p:txBody>
      </p:sp>
      <p:pic>
        <p:nvPicPr>
          <p:cNvPr id="4" name="Picture 3" descr="E:\0000000我图PPT\03.20\亲子乐园\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4144"/>
            <a:ext cx="9144000" cy="21093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E:\0000000我图PPT\00001PNG素材\儿童卡通\t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9008"/>
            <a:ext cx="3139976" cy="210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8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5143500"/>
            <a:chOff x="0" y="1"/>
            <a:chExt cx="9144000" cy="5143500"/>
          </a:xfrm>
        </p:grpSpPr>
        <p:pic>
          <p:nvPicPr>
            <p:cNvPr id="3074" name="Picture 2" descr="Có thể là hình ảnh về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41127" y="280555"/>
              <a:ext cx="1911928" cy="1319645"/>
            </a:xfrm>
            <a:prstGeom prst="rect">
              <a:avLst/>
            </a:prstGeom>
            <a:solidFill>
              <a:srgbClr val="E2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6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1"/>
            <a:ext cx="9144000" cy="5143501"/>
            <a:chOff x="1" y="-1"/>
            <a:chExt cx="9144000" cy="5143501"/>
          </a:xfrm>
        </p:grpSpPr>
        <p:pic>
          <p:nvPicPr>
            <p:cNvPr id="2050" name="Picture 2" descr="Có thể là hình ảnh về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41127" y="280555"/>
              <a:ext cx="1911928" cy="1319645"/>
            </a:xfrm>
            <a:prstGeom prst="rect">
              <a:avLst/>
            </a:prstGeom>
            <a:solidFill>
              <a:srgbClr val="E2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41569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EFF"/>
        </a:solidFill>
        <a:effectLst/>
      </p:bgPr>
    </p:bg>
    <p:spTree>
      <p:nvGrpSpPr>
        <p:cNvPr id="1" name=""/>
        <p:cNvGrpSpPr/>
        <p:nvPr/>
      </p:nvGrpSpPr>
      <p:grpSpPr>
        <a:xfrm>
          <a:off x="0" y="0"/>
          <a:ext cx="0" cy="0"/>
          <a:chOff x="0" y="0"/>
          <a:chExt cx="0" cy="0"/>
        </a:xfrm>
      </p:grpSpPr>
      <p:sp>
        <p:nvSpPr>
          <p:cNvPr id="4" name="Rectangle 3"/>
          <p:cNvSpPr/>
          <p:nvPr/>
        </p:nvSpPr>
        <p:spPr>
          <a:xfrm>
            <a:off x="415636" y="1517290"/>
            <a:ext cx="8333509" cy="3416320"/>
          </a:xfrm>
          <a:prstGeom prst="rect">
            <a:avLst/>
          </a:prstGeom>
          <a:solidFill>
            <a:srgbClr val="E2EEFF"/>
          </a:solidFill>
        </p:spPr>
        <p:txBody>
          <a:bodyPr wrap="square">
            <a:spAutoFit/>
          </a:bodyPr>
          <a:lstStyle/>
          <a:p>
            <a:pPr algn="just"/>
            <a:r>
              <a:rPr lang="en-US" altLang="en-US" sz="2400" dirty="0">
                <a:solidFill>
                  <a:schemeClr val="tx1"/>
                </a:solidFill>
                <a:latin typeface="Calibri" panose="020F0502020204030204" pitchFamily="34" charset="0"/>
                <a:ea typeface="Tahoma" panose="020B0604030504040204" pitchFamily="34" charset="0"/>
                <a:cs typeface="Calibri" panose="020F0502020204030204" pitchFamily="34" charset="0"/>
              </a:rPr>
              <a:t> Ngày đầu tiên em đi học đã qua </a:t>
            </a:r>
            <a:r>
              <a:rPr lang="en-US" altLang="en-US" sz="2400" dirty="0" smtClean="0">
                <a:solidFill>
                  <a:schemeClr val="tx1"/>
                </a:solidFill>
                <a:latin typeface="Calibri" panose="020F0502020204030204" pitchFamily="34" charset="0"/>
                <a:ea typeface="Tahoma" panose="020B0604030504040204" pitchFamily="34" charset="0"/>
                <a:cs typeface="Calibri" panose="020F0502020204030204" pitchFamily="34" charset="0"/>
              </a:rPr>
              <a:t>hai </a:t>
            </a:r>
            <a:r>
              <a:rPr lang="en-US" altLang="en-US" sz="2400" dirty="0">
                <a:solidFill>
                  <a:schemeClr val="tx1"/>
                </a:solidFill>
                <a:latin typeface="Calibri" panose="020F0502020204030204" pitchFamily="34" charset="0"/>
                <a:ea typeface="Tahoma" panose="020B0604030504040204" pitchFamily="34" charset="0"/>
                <a:cs typeface="Calibri" panose="020F0502020204030204" pitchFamily="34" charset="0"/>
              </a:rPr>
              <a:t>năm rồi nhưng những cảm xúc ấy không bao giờ phai mờ trong tâm trí em. Buổi sáng hôm ấy, mẹ chở em đi đến trường. Trường của em đẹp quá. Lớp học khang trang, sân trường rộng rãi có nhiều cây và hoa. Thầy cô và các bạn rất đông khiến em cảm thấy e ngại. Mẹ đưa em vào cửa lớp rồi cô giáo tươi cười vui vẻ nắm lấy tay em. Em chào mẹ rồi theo cô vào lớp học. Bài học đầu tiên của em là xếp hàng và nghe cô giáo dặn dò cách ngồi, cách xin phép cô khi muốn nói. Buổi học đầu tiên đó là kỉ niệm sâu sắc em không bao giờ quên.</a:t>
            </a:r>
            <a:endParaRPr lang="en-US" sz="2400" dirty="0">
              <a:solidFill>
                <a:schemeClr val="tx1"/>
              </a:solidFill>
              <a:latin typeface="Calibri" panose="020F0502020204030204" pitchFamily="34" charset="0"/>
              <a:ea typeface="Tahoma" panose="020B0604030504040204" pitchFamily="34" charset="0"/>
              <a:cs typeface="Calibri" panose="020F0502020204030204" pitchFamily="34" charset="0"/>
            </a:endParaRPr>
          </a:p>
        </p:txBody>
      </p:sp>
      <p:sp>
        <p:nvSpPr>
          <p:cNvPr id="5" name="Rounded Rectangular Callout 4"/>
          <p:cNvSpPr/>
          <p:nvPr/>
        </p:nvSpPr>
        <p:spPr>
          <a:xfrm>
            <a:off x="2805546" y="197427"/>
            <a:ext cx="3002972" cy="1070264"/>
          </a:xfrm>
          <a:prstGeom prst="wedgeRoundRectCallout">
            <a:avLst>
              <a:gd name="adj1" fmla="val 64634"/>
              <a:gd name="adj2" fmla="val 49369"/>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smtClean="0">
                <a:solidFill>
                  <a:schemeClr val="tx1"/>
                </a:solidFill>
                <a:latin typeface="Patrick Hand" panose="020B0604020202020204" charset="0"/>
              </a:rPr>
              <a:t>Bài tham khảo 3</a:t>
            </a:r>
            <a:endParaRPr lang="en-US" sz="3600" b="1" i="1">
              <a:solidFill>
                <a:schemeClr val="tx1"/>
              </a:solidFill>
              <a:latin typeface="Patrick Hand" panose="020B0604020202020204" charset="0"/>
            </a:endParaRPr>
          </a:p>
        </p:txBody>
      </p:sp>
    </p:spTree>
    <p:extLst>
      <p:ext uri="{BB962C8B-B14F-4D97-AF65-F5344CB8AC3E}">
        <p14:creationId xmlns:p14="http://schemas.microsoft.com/office/powerpoint/2010/main" val="226464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028700" y="1905159"/>
            <a:ext cx="7010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latin typeface="+mj-lt"/>
                <a:cs typeface="Times New Roman" panose="02020603050405020304" pitchFamily="18" charset="0"/>
              </a:rPr>
              <a:t>- Mỗi câu diễn đạt một ý trọn vẹn.</a:t>
            </a:r>
          </a:p>
          <a:p>
            <a:pPr>
              <a:spcBef>
                <a:spcPct val="0"/>
              </a:spcBef>
              <a:buFontTx/>
              <a:buNone/>
            </a:pPr>
            <a:r>
              <a:rPr lang="en-US" altLang="en-US" sz="2800" b="1">
                <a:latin typeface="+mj-lt"/>
                <a:cs typeface="Times New Roman" panose="02020603050405020304" pitchFamily="18" charset="0"/>
              </a:rPr>
              <a:t>- Đầu đoạn lùi vào 1 ô.</a:t>
            </a:r>
          </a:p>
          <a:p>
            <a:pPr>
              <a:spcBef>
                <a:spcPct val="0"/>
              </a:spcBef>
              <a:buFontTx/>
              <a:buNone/>
            </a:pPr>
            <a:r>
              <a:rPr lang="en-US" altLang="en-US" sz="2800" b="1">
                <a:latin typeface="+mj-lt"/>
                <a:cs typeface="Times New Roman" panose="02020603050405020304" pitchFamily="18" charset="0"/>
              </a:rPr>
              <a:t>- Đầu câu và tên riêng: viết hoa.</a:t>
            </a:r>
          </a:p>
          <a:p>
            <a:pPr>
              <a:spcBef>
                <a:spcPct val="0"/>
              </a:spcBef>
              <a:buFontTx/>
              <a:buNone/>
            </a:pPr>
            <a:r>
              <a:rPr lang="en-US" altLang="en-US" sz="2800" b="1">
                <a:latin typeface="+mj-lt"/>
                <a:cs typeface="Times New Roman" panose="02020603050405020304" pitchFamily="18" charset="0"/>
              </a:rPr>
              <a:t>- Cuối câu: ghi dấu câu phù hợp.</a:t>
            </a:r>
          </a:p>
          <a:p>
            <a:pPr>
              <a:spcBef>
                <a:spcPct val="0"/>
              </a:spcBef>
              <a:buFontTx/>
              <a:buNone/>
            </a:pPr>
            <a:r>
              <a:rPr lang="en-US" altLang="en-US" sz="2800" b="1">
                <a:latin typeface="+mj-lt"/>
                <a:cs typeface="Times New Roman" panose="02020603050405020304" pitchFamily="18" charset="0"/>
              </a:rPr>
              <a:t>- Viết bài rõ ràng, sạch sẽ.</a:t>
            </a:r>
          </a:p>
        </p:txBody>
      </p:sp>
      <p:sp>
        <p:nvSpPr>
          <p:cNvPr id="5" name="Rectangle 4"/>
          <p:cNvSpPr/>
          <p:nvPr/>
        </p:nvSpPr>
        <p:spPr>
          <a:xfrm>
            <a:off x="852054" y="776014"/>
            <a:ext cx="7273637" cy="796925"/>
          </a:xfrm>
          <a:prstGeom prst="rect">
            <a:avLst/>
          </a:prstGeom>
          <a:solidFill>
            <a:srgbClr val="FFFF66"/>
          </a:solidFill>
          <a:ln>
            <a:noFill/>
          </a:ln>
        </p:spPr>
        <p:style>
          <a:lnRef idx="2">
            <a:schemeClr val="accent5"/>
          </a:lnRef>
          <a:fillRef idx="1">
            <a:schemeClr val="lt1"/>
          </a:fillRef>
          <a:effectRef idx="0">
            <a:schemeClr val="accent5"/>
          </a:effectRef>
          <a:fontRef idx="minor">
            <a:schemeClr val="dk1"/>
          </a:fontRef>
        </p:style>
        <p:txBody>
          <a:bodyPr anchor="ctr"/>
          <a:lstStyle/>
          <a:p>
            <a:pPr algn="ctr">
              <a:lnSpc>
                <a:spcPct val="115000"/>
              </a:lnSpc>
              <a:spcAft>
                <a:spcPts val="1000"/>
              </a:spcAft>
              <a:defRPr/>
            </a:pPr>
            <a:r>
              <a:rPr lang="en-US" sz="3600" b="1" dirty="0" err="1" smtClean="0">
                <a:solidFill>
                  <a:srgbClr val="FF0000"/>
                </a:solidFill>
                <a:latin typeface="+mj-lt"/>
                <a:ea typeface="Calibri" panose="020F0502020204030204"/>
                <a:cs typeface="Times New Roman" panose="02020603050405020304"/>
              </a:rPr>
              <a:t>Các</a:t>
            </a:r>
            <a:r>
              <a:rPr lang="en-US" sz="3600" b="1" dirty="0" smtClean="0">
                <a:solidFill>
                  <a:srgbClr val="FF0000"/>
                </a:solidFill>
                <a:latin typeface="+mj-lt"/>
                <a:ea typeface="Calibri" panose="020F0502020204030204"/>
                <a:cs typeface="Times New Roman" panose="02020603050405020304"/>
              </a:rPr>
              <a:t> </a:t>
            </a:r>
            <a:r>
              <a:rPr lang="en-US" sz="3600" b="1" dirty="0" err="1" smtClean="0">
                <a:solidFill>
                  <a:srgbClr val="FF0000"/>
                </a:solidFill>
                <a:latin typeface="+mj-lt"/>
                <a:ea typeface="Calibri" panose="020F0502020204030204"/>
                <a:cs typeface="Times New Roman" panose="02020603050405020304"/>
              </a:rPr>
              <a:t>bạn</a:t>
            </a:r>
            <a:r>
              <a:rPr lang="en-US" sz="3600" b="1" dirty="0" smtClean="0">
                <a:solidFill>
                  <a:srgbClr val="FF0000"/>
                </a:solidFill>
                <a:latin typeface="+mj-lt"/>
                <a:ea typeface="Calibri" panose="020F0502020204030204"/>
                <a:cs typeface="Times New Roman" panose="02020603050405020304"/>
              </a:rPr>
              <a:t> HS lưu ý nhé!</a:t>
            </a:r>
            <a:endParaRPr lang="en-US" sz="3600" b="1" dirty="0">
              <a:solidFill>
                <a:srgbClr val="FF0000"/>
              </a:solidFill>
              <a:latin typeface="+mj-lt"/>
              <a:ea typeface="Calibri" panose="020F0502020204030204"/>
              <a:cs typeface="Times New Roman" panose="02020603050405020304"/>
            </a:endParaRPr>
          </a:p>
        </p:txBody>
      </p:sp>
    </p:spTree>
    <p:extLst>
      <p:ext uri="{BB962C8B-B14F-4D97-AF65-F5344CB8AC3E}">
        <p14:creationId xmlns:p14="http://schemas.microsoft.com/office/powerpoint/2010/main" val="144523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grpSp>
        <p:nvGrpSpPr>
          <p:cNvPr id="3294" name="Google Shape;3294;p79"/>
          <p:cNvGrpSpPr/>
          <p:nvPr/>
        </p:nvGrpSpPr>
        <p:grpSpPr>
          <a:xfrm>
            <a:off x="3737906" y="2787796"/>
            <a:ext cx="759330" cy="1436335"/>
            <a:chOff x="7784225" y="2854166"/>
            <a:chExt cx="1017459" cy="1924608"/>
          </a:xfrm>
        </p:grpSpPr>
        <p:sp>
          <p:nvSpPr>
            <p:cNvPr id="3295" name="Google Shape;3295;p79"/>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9"/>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9"/>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9"/>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9"/>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9"/>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9"/>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9"/>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9"/>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9"/>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9"/>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9"/>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9"/>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9"/>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9"/>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9"/>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9"/>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9"/>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79"/>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9"/>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9"/>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9"/>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79"/>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9"/>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9"/>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9"/>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9"/>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9"/>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9"/>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79"/>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9"/>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9"/>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9"/>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9"/>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9"/>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9"/>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9"/>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9"/>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9"/>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9"/>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9"/>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9"/>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79"/>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79"/>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79"/>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9"/>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9"/>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79"/>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9"/>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9"/>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79"/>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9"/>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9"/>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79"/>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9" name="Google Shape;3349;p79"/>
          <p:cNvSpPr txBox="1">
            <a:spLocks noGrp="1"/>
          </p:cNvSpPr>
          <p:nvPr>
            <p:ph type="title"/>
          </p:nvPr>
        </p:nvSpPr>
        <p:spPr>
          <a:xfrm>
            <a:off x="3611644" y="875396"/>
            <a:ext cx="3858900" cy="56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smtClean="0">
                <a:latin typeface="Times New Roman" panose="02020603050405020304" pitchFamily="18" charset="0"/>
                <a:cs typeface="Times New Roman" panose="02020603050405020304" pitchFamily="18" charset="0"/>
              </a:rPr>
              <a:t>Chào tạm biệt các em</a:t>
            </a:r>
            <a:endParaRPr sz="5400" dirty="0">
              <a:latin typeface="Times New Roman" panose="02020603050405020304" pitchFamily="18" charset="0"/>
              <a:cs typeface="Times New Roman" panose="02020603050405020304" pitchFamily="18" charset="0"/>
            </a:endParaRPr>
          </a:p>
        </p:txBody>
      </p:sp>
      <p:grpSp>
        <p:nvGrpSpPr>
          <p:cNvPr id="3352" name="Google Shape;3352;p79"/>
          <p:cNvGrpSpPr/>
          <p:nvPr/>
        </p:nvGrpSpPr>
        <p:grpSpPr>
          <a:xfrm>
            <a:off x="729721" y="2324824"/>
            <a:ext cx="4162797" cy="2461464"/>
            <a:chOff x="729721" y="2324824"/>
            <a:chExt cx="4162797" cy="2461464"/>
          </a:xfrm>
        </p:grpSpPr>
        <p:grpSp>
          <p:nvGrpSpPr>
            <p:cNvPr id="3353" name="Google Shape;3353;p79"/>
            <p:cNvGrpSpPr/>
            <p:nvPr/>
          </p:nvGrpSpPr>
          <p:grpSpPr>
            <a:xfrm>
              <a:off x="1091070" y="2324824"/>
              <a:ext cx="1534672" cy="1777196"/>
              <a:chOff x="5293245" y="6083019"/>
              <a:chExt cx="1941885" cy="2248761"/>
            </a:xfrm>
          </p:grpSpPr>
          <p:sp>
            <p:nvSpPr>
              <p:cNvPr id="3354" name="Google Shape;3354;p79"/>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79"/>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79"/>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79"/>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79"/>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79"/>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79"/>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79"/>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79"/>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79"/>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79"/>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79"/>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79"/>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79"/>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79"/>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79"/>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79"/>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79"/>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79"/>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79"/>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79"/>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79"/>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79"/>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79"/>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79"/>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79"/>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79"/>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79"/>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79"/>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9"/>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9"/>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9"/>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9"/>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9"/>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9"/>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9"/>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9"/>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9"/>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9"/>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9"/>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9"/>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9"/>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9"/>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9"/>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9"/>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9"/>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9"/>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9"/>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9"/>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9"/>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9"/>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9"/>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9"/>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9"/>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9"/>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9"/>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9"/>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9"/>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9"/>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9"/>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9"/>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9"/>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9"/>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9"/>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9"/>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9"/>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9"/>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9"/>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9"/>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9"/>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9"/>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9"/>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9"/>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9"/>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9"/>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9"/>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9"/>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9"/>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9"/>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9"/>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9"/>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9"/>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9"/>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9"/>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9"/>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9"/>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9"/>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9"/>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9"/>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9"/>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9"/>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9"/>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9"/>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9"/>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9"/>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9"/>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9"/>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9"/>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9"/>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9"/>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9"/>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79"/>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79"/>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9"/>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9"/>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9"/>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9"/>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9"/>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2" name="Google Shape;3462;p79"/>
            <p:cNvGrpSpPr/>
            <p:nvPr/>
          </p:nvGrpSpPr>
          <p:grpSpPr>
            <a:xfrm>
              <a:off x="729721" y="2787712"/>
              <a:ext cx="4162797" cy="1998575"/>
              <a:chOff x="2474221" y="2781748"/>
              <a:chExt cx="4196368" cy="2014693"/>
            </a:xfrm>
          </p:grpSpPr>
          <p:grpSp>
            <p:nvGrpSpPr>
              <p:cNvPr id="3463" name="Google Shape;3463;p79"/>
              <p:cNvGrpSpPr/>
              <p:nvPr/>
            </p:nvGrpSpPr>
            <p:grpSpPr>
              <a:xfrm>
                <a:off x="2474221" y="2781748"/>
                <a:ext cx="4196368" cy="2014693"/>
                <a:chOff x="1313950" y="2027925"/>
                <a:chExt cx="6516100" cy="3128405"/>
              </a:xfrm>
            </p:grpSpPr>
            <p:sp>
              <p:nvSpPr>
                <p:cNvPr id="3464" name="Google Shape;3464;p79"/>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9"/>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9"/>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9"/>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9"/>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9"/>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9"/>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9"/>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9"/>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9"/>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9"/>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9"/>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9"/>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9"/>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9"/>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9"/>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9"/>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9"/>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9"/>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9"/>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9"/>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9"/>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9"/>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9"/>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9"/>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9"/>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9"/>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9"/>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9"/>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9"/>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9"/>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9"/>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9"/>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9"/>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9"/>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9" name="Google Shape;3499;p79"/>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ounded Rectangle 3"/>
          <p:cNvSpPr/>
          <p:nvPr/>
        </p:nvSpPr>
        <p:spPr>
          <a:xfrm>
            <a:off x="5185064" y="3298423"/>
            <a:ext cx="3308181" cy="925708"/>
          </a:xfrm>
          <a:prstGeom prst="roundRect">
            <a:avLst/>
          </a:prstGeom>
          <a:solidFill>
            <a:srgbClr val="98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Hộp Văn bản 17"/>
          <p:cNvSpPr txBox="1">
            <a:spLocks noChangeArrowheads="1"/>
          </p:cNvSpPr>
          <p:nvPr/>
        </p:nvSpPr>
        <p:spPr bwMode="auto">
          <a:xfrm>
            <a:off x="1960130" y="447474"/>
            <a:ext cx="7464425" cy="151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3700"/>
              </a:lnSpc>
              <a:spcBef>
                <a:spcPct val="0"/>
              </a:spcBef>
              <a:buFontTx/>
              <a:buNone/>
            </a:pPr>
            <a:r>
              <a:rPr lang="vi-VN" altLang="en-US" sz="2400" b="1" dirty="0">
                <a:solidFill>
                  <a:schemeClr val="bg1"/>
                </a:solidFill>
                <a:latin typeface="+mj-lt"/>
              </a:rPr>
              <a:t>Thứ </a:t>
            </a:r>
            <a:r>
              <a:rPr lang="en-US" altLang="en-US" sz="2400" b="1" dirty="0" smtClean="0">
                <a:solidFill>
                  <a:schemeClr val="bg1"/>
                </a:solidFill>
                <a:latin typeface="+mj-lt"/>
              </a:rPr>
              <a:t>năm,</a:t>
            </a:r>
            <a:r>
              <a:rPr lang="vi-VN" altLang="en-US" sz="2400" b="1" dirty="0" smtClean="0">
                <a:solidFill>
                  <a:schemeClr val="bg1"/>
                </a:solidFill>
                <a:latin typeface="+mj-lt"/>
              </a:rPr>
              <a:t> </a:t>
            </a:r>
            <a:r>
              <a:rPr lang="vi-VN" altLang="en-US" sz="2400" b="1" dirty="0">
                <a:solidFill>
                  <a:schemeClr val="bg1"/>
                </a:solidFill>
                <a:latin typeface="+mj-lt"/>
              </a:rPr>
              <a:t>ngày </a:t>
            </a:r>
            <a:r>
              <a:rPr lang="en-US" altLang="en-US" sz="2400" b="1" dirty="0" smtClean="0">
                <a:solidFill>
                  <a:schemeClr val="bg1"/>
                </a:solidFill>
                <a:latin typeface="+mj-lt"/>
              </a:rPr>
              <a:t>28</a:t>
            </a:r>
            <a:r>
              <a:rPr lang="vi-VN" altLang="en-US" sz="2400" b="1" dirty="0" smtClean="0">
                <a:solidFill>
                  <a:schemeClr val="bg1"/>
                </a:solidFill>
                <a:latin typeface="+mj-lt"/>
              </a:rPr>
              <a:t> </a:t>
            </a:r>
            <a:r>
              <a:rPr lang="vi-VN" altLang="en-US" sz="2400" b="1" dirty="0">
                <a:solidFill>
                  <a:schemeClr val="bg1"/>
                </a:solidFill>
                <a:latin typeface="+mj-lt"/>
              </a:rPr>
              <a:t>tháng </a:t>
            </a:r>
            <a:r>
              <a:rPr lang="en-US" altLang="en-US" sz="2400" b="1" dirty="0">
                <a:solidFill>
                  <a:schemeClr val="bg1"/>
                </a:solidFill>
                <a:latin typeface="+mj-lt"/>
              </a:rPr>
              <a:t>10</a:t>
            </a:r>
            <a:r>
              <a:rPr lang="vi-VN" altLang="en-US" sz="2400" b="1" dirty="0">
                <a:solidFill>
                  <a:schemeClr val="bg1"/>
                </a:solidFill>
                <a:latin typeface="+mj-lt"/>
              </a:rPr>
              <a:t> năm 2021</a:t>
            </a:r>
          </a:p>
          <a:p>
            <a:pPr eaLnBrk="1" hangingPunct="1">
              <a:lnSpc>
                <a:spcPts val="3700"/>
              </a:lnSpc>
              <a:spcBef>
                <a:spcPct val="0"/>
              </a:spcBef>
              <a:buFontTx/>
              <a:buNone/>
            </a:pPr>
            <a:r>
              <a:rPr lang="vi-VN" altLang="en-US" sz="2400" b="1" dirty="0">
                <a:solidFill>
                  <a:schemeClr val="bg1"/>
                </a:solidFill>
                <a:latin typeface="+mj-lt"/>
              </a:rPr>
              <a:t>		</a:t>
            </a:r>
            <a:r>
              <a:rPr lang="en-US" altLang="en-US" sz="2400" b="1" u="sng" dirty="0">
                <a:solidFill>
                  <a:schemeClr val="bg1"/>
                </a:solidFill>
                <a:latin typeface="+mj-lt"/>
                <a:cs typeface="Times New Roman" panose="02020603050405020304" pitchFamily="18" charset="0"/>
              </a:rPr>
              <a:t>Tập làm văn</a:t>
            </a:r>
          </a:p>
          <a:p>
            <a:pPr eaLnBrk="1" hangingPunct="1">
              <a:lnSpc>
                <a:spcPts val="3700"/>
              </a:lnSpc>
              <a:spcBef>
                <a:spcPct val="0"/>
              </a:spcBef>
              <a:buFontTx/>
              <a:buNone/>
            </a:pPr>
            <a:r>
              <a:rPr lang="en-US" altLang="en-US" sz="2400" b="1" dirty="0">
                <a:solidFill>
                  <a:schemeClr val="bg1"/>
                </a:solidFill>
                <a:latin typeface="+mj-lt"/>
                <a:cs typeface="Times New Roman" panose="02020603050405020304" pitchFamily="18" charset="0"/>
              </a:rPr>
              <a:t>   </a:t>
            </a:r>
            <a:r>
              <a:rPr lang="en-US" altLang="en-US" sz="2400" b="1" dirty="0" smtClean="0">
                <a:solidFill>
                  <a:schemeClr val="bg1"/>
                </a:solidFill>
                <a:latin typeface="+mj-lt"/>
                <a:cs typeface="Times New Roman" panose="02020603050405020304" pitchFamily="18" charset="0"/>
              </a:rPr>
              <a:t>            </a:t>
            </a:r>
            <a:r>
              <a:rPr lang="en-US" altLang="en-US" sz="2400" b="1" dirty="0" smtClean="0">
                <a:solidFill>
                  <a:srgbClr val="FFFF00"/>
                </a:solidFill>
                <a:latin typeface="+mj-lt"/>
                <a:cs typeface="Times New Roman" panose="02020603050405020304" pitchFamily="18" charset="0"/>
              </a:rPr>
              <a:t>Kể </a:t>
            </a:r>
            <a:r>
              <a:rPr lang="en-US" altLang="en-US" sz="2400" b="1" dirty="0">
                <a:solidFill>
                  <a:srgbClr val="FFFF00"/>
                </a:solidFill>
                <a:latin typeface="+mj-lt"/>
                <a:cs typeface="Times New Roman" panose="02020603050405020304" pitchFamily="18" charset="0"/>
              </a:rPr>
              <a:t>lại buổi </a:t>
            </a:r>
            <a:r>
              <a:rPr lang="en-US" altLang="en-US" sz="2400" b="1" dirty="0" smtClean="0">
                <a:solidFill>
                  <a:srgbClr val="FFFF00"/>
                </a:solidFill>
                <a:latin typeface="+mj-lt"/>
                <a:cs typeface="Times New Roman" panose="02020603050405020304" pitchFamily="18" charset="0"/>
              </a:rPr>
              <a:t>đầu </a:t>
            </a:r>
            <a:r>
              <a:rPr lang="en-US" altLang="en-US" sz="2400" b="1" dirty="0" smtClean="0">
                <a:solidFill>
                  <a:srgbClr val="FFFF00"/>
                </a:solidFill>
                <a:latin typeface="+mj-lt"/>
                <a:cs typeface="Times New Roman" panose="02020603050405020304" pitchFamily="18" charset="0"/>
              </a:rPr>
              <a:t>đi </a:t>
            </a:r>
            <a:r>
              <a:rPr lang="en-US" altLang="en-US" sz="2400" b="1" dirty="0" smtClean="0">
                <a:solidFill>
                  <a:srgbClr val="FFFF00"/>
                </a:solidFill>
                <a:latin typeface="+mj-lt"/>
                <a:cs typeface="Times New Roman" panose="02020603050405020304" pitchFamily="18" charset="0"/>
              </a:rPr>
              <a:t>học</a:t>
            </a:r>
            <a:endParaRPr lang="vi-VN" altLang="en-US" sz="2400" b="1"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3869532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0000000我图PPT\03.20\亲子乐园\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597303"/>
            <a:ext cx="9143999" cy="17058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接连接符 29"/>
          <p:cNvCxnSpPr/>
          <p:nvPr/>
        </p:nvCxnSpPr>
        <p:spPr>
          <a:xfrm flipH="1">
            <a:off x="1871532" y="1688411"/>
            <a:ext cx="8090609" cy="0"/>
          </a:xfrm>
          <a:prstGeom prst="line">
            <a:avLst/>
          </a:prstGeom>
          <a:noFill/>
          <a:ln w="9525" cap="flat" cmpd="sng" algn="ctr">
            <a:solidFill>
              <a:sysClr val="windowText" lastClr="000000">
                <a:lumMod val="65000"/>
                <a:lumOff val="35000"/>
              </a:sysClr>
            </a:solidFill>
            <a:prstDash val="dash"/>
          </a:ln>
          <a:effectLst/>
        </p:spPr>
      </p:cxnSp>
      <p:sp>
        <p:nvSpPr>
          <p:cNvPr id="6" name="标题层"/>
          <p:cNvSpPr txBox="1"/>
          <p:nvPr/>
        </p:nvSpPr>
        <p:spPr bwMode="auto">
          <a:xfrm>
            <a:off x="481225" y="1637157"/>
            <a:ext cx="799280" cy="461665"/>
          </a:xfrm>
          <a:prstGeom prst="rect">
            <a:avLst/>
          </a:prstGeom>
          <a:noFill/>
          <a:effectLst/>
        </p:spPr>
        <p:txBody>
          <a:bodyPr wrap="square">
            <a:spAutoFit/>
          </a:bodyPr>
          <a:lstStyle/>
          <a:p>
            <a:pPr algn="ctr" defTabSz="1218565">
              <a:defRPr/>
            </a:pPr>
            <a:r>
              <a:rPr lang="en-US" altLang="zh-CN"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rPr>
              <a:t>02</a:t>
            </a:r>
            <a:endParaRPr lang="zh-CN" altLang="en-US"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endParaRPr>
          </a:p>
        </p:txBody>
      </p:sp>
      <p:sp>
        <p:nvSpPr>
          <p:cNvPr id="7" name="标题层"/>
          <p:cNvSpPr txBox="1"/>
          <p:nvPr/>
        </p:nvSpPr>
        <p:spPr bwMode="auto">
          <a:xfrm>
            <a:off x="880865" y="3634271"/>
            <a:ext cx="799280" cy="461665"/>
          </a:xfrm>
          <a:prstGeom prst="rect">
            <a:avLst/>
          </a:prstGeom>
          <a:noFill/>
          <a:effectLst/>
        </p:spPr>
        <p:txBody>
          <a:bodyPr wrap="square">
            <a:spAutoFit/>
          </a:bodyPr>
          <a:lstStyle/>
          <a:p>
            <a:pPr algn="ctr" defTabSz="1218565">
              <a:defRPr/>
            </a:pPr>
            <a:r>
              <a:rPr lang="en-US" altLang="zh-CN"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rPr>
              <a:t>05</a:t>
            </a:r>
            <a:endParaRPr lang="zh-CN" altLang="en-US"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endParaRPr>
          </a:p>
        </p:txBody>
      </p:sp>
      <p:sp>
        <p:nvSpPr>
          <p:cNvPr id="8" name="标题层"/>
          <p:cNvSpPr txBox="1"/>
          <p:nvPr/>
        </p:nvSpPr>
        <p:spPr bwMode="auto">
          <a:xfrm>
            <a:off x="618914" y="2208414"/>
            <a:ext cx="799280" cy="461665"/>
          </a:xfrm>
          <a:prstGeom prst="rect">
            <a:avLst/>
          </a:prstGeom>
          <a:noFill/>
          <a:effectLst/>
        </p:spPr>
        <p:txBody>
          <a:bodyPr wrap="square">
            <a:spAutoFit/>
          </a:bodyPr>
          <a:lstStyle/>
          <a:p>
            <a:pPr algn="ctr" defTabSz="1218565">
              <a:defRPr/>
            </a:pPr>
            <a:r>
              <a:rPr lang="en-US" altLang="zh-CN"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rPr>
              <a:t>03</a:t>
            </a:r>
            <a:endParaRPr lang="zh-CN" altLang="en-US"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endParaRPr>
          </a:p>
        </p:txBody>
      </p:sp>
      <p:cxnSp>
        <p:nvCxnSpPr>
          <p:cNvPr id="9" name="直接连接符 46"/>
          <p:cNvCxnSpPr/>
          <p:nvPr/>
        </p:nvCxnSpPr>
        <p:spPr>
          <a:xfrm>
            <a:off x="6576054" y="3906425"/>
            <a:ext cx="1917716" cy="0"/>
          </a:xfrm>
          <a:prstGeom prst="line">
            <a:avLst/>
          </a:prstGeom>
          <a:noFill/>
          <a:ln w="9525" cap="flat" cmpd="sng" algn="ctr">
            <a:solidFill>
              <a:sysClr val="windowText" lastClr="000000">
                <a:lumMod val="65000"/>
                <a:lumOff val="35000"/>
              </a:sysClr>
            </a:solidFill>
            <a:prstDash val="dash"/>
            <a:tailEnd type="oval"/>
          </a:ln>
          <a:effectLst/>
        </p:spPr>
      </p:cxnSp>
      <p:sp>
        <p:nvSpPr>
          <p:cNvPr id="10" name="标题层"/>
          <p:cNvSpPr txBox="1"/>
          <p:nvPr/>
        </p:nvSpPr>
        <p:spPr bwMode="auto">
          <a:xfrm>
            <a:off x="807497" y="2911186"/>
            <a:ext cx="799280" cy="461665"/>
          </a:xfrm>
          <a:prstGeom prst="rect">
            <a:avLst/>
          </a:prstGeom>
          <a:noFill/>
          <a:effectLst/>
        </p:spPr>
        <p:txBody>
          <a:bodyPr wrap="square">
            <a:spAutoFit/>
          </a:bodyPr>
          <a:lstStyle/>
          <a:p>
            <a:pPr algn="ctr" defTabSz="1218565">
              <a:defRPr/>
            </a:pPr>
            <a:r>
              <a:rPr lang="en-US" altLang="zh-CN"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rPr>
              <a:t>04</a:t>
            </a:r>
            <a:endParaRPr lang="zh-CN" altLang="en-US"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endParaRPr>
          </a:p>
        </p:txBody>
      </p:sp>
      <p:sp>
        <p:nvSpPr>
          <p:cNvPr id="11" name="矩形 28"/>
          <p:cNvSpPr/>
          <p:nvPr/>
        </p:nvSpPr>
        <p:spPr>
          <a:xfrm>
            <a:off x="2144691" y="47978"/>
            <a:ext cx="5271054" cy="461665"/>
          </a:xfrm>
          <a:prstGeom prst="rect">
            <a:avLst/>
          </a:prstGeom>
          <a:effectLst/>
        </p:spPr>
        <p:txBody>
          <a:bodyPr wrap="square">
            <a:spAutoFit/>
          </a:bodyPr>
          <a:lstStyle/>
          <a:p>
            <a:pPr algn="just"/>
            <a:r>
              <a:rPr lang="en-US" altLang="en-US" sz="2400" b="1" dirty="0">
                <a:solidFill>
                  <a:srgbClr val="002060"/>
                </a:solidFill>
                <a:latin typeface="Arial" panose="020B0604020202020204" pitchFamily="34" charset="0"/>
                <a:cs typeface="Arial" panose="020B0604020202020204" pitchFamily="34" charset="0"/>
              </a:rPr>
              <a:t>Bài </a:t>
            </a:r>
            <a:r>
              <a:rPr lang="en-US" altLang="en-US" sz="2400" b="1" dirty="0" smtClean="0">
                <a:solidFill>
                  <a:srgbClr val="002060"/>
                </a:solidFill>
                <a:latin typeface="Arial" panose="020B0604020202020204" pitchFamily="34" charset="0"/>
                <a:cs typeface="Arial" panose="020B0604020202020204" pitchFamily="34" charset="0"/>
              </a:rPr>
              <a:t>1. </a:t>
            </a:r>
            <a:r>
              <a:rPr lang="en-US" altLang="en-US" sz="2400" b="1" dirty="0">
                <a:solidFill>
                  <a:srgbClr val="002060"/>
                </a:solidFill>
                <a:latin typeface="Arial" panose="020B0604020202020204" pitchFamily="34" charset="0"/>
                <a:cs typeface="Arial" panose="020B0604020202020204" pitchFamily="34" charset="0"/>
              </a:rPr>
              <a:t>Kể lại buổi đầu em đi </a:t>
            </a:r>
            <a:r>
              <a:rPr lang="en-US" altLang="en-US" sz="2400" b="1" dirty="0" smtClean="0">
                <a:solidFill>
                  <a:srgbClr val="002060"/>
                </a:solidFill>
                <a:latin typeface="Arial" panose="020B0604020202020204" pitchFamily="34" charset="0"/>
                <a:cs typeface="Arial" panose="020B0604020202020204" pitchFamily="34" charset="0"/>
              </a:rPr>
              <a:t>học</a:t>
            </a:r>
            <a:endParaRPr lang="en-US" altLang="en-US" sz="2400" b="1" u="sng" dirty="0">
              <a:solidFill>
                <a:srgbClr val="002060"/>
              </a:solidFill>
              <a:latin typeface="Arial" panose="020B0604020202020204" pitchFamily="34" charset="0"/>
              <a:cs typeface="Arial" panose="020B0604020202020204" pitchFamily="34" charset="0"/>
            </a:endParaRPr>
          </a:p>
        </p:txBody>
      </p:sp>
      <p:pic>
        <p:nvPicPr>
          <p:cNvPr id="12" name="Picture 9" descr="E:\0000000我图PPT\00001PNG素材\儿童卡通\t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9" y="3914412"/>
            <a:ext cx="2001483" cy="13447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1265740" y="1599308"/>
            <a:ext cx="3773852"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90204" pitchFamily="34" charset="0"/>
              </a:defRPr>
            </a:lvl1pPr>
            <a:lvl2pPr marL="742950" indent="-285750">
              <a:spcBef>
                <a:spcPct val="20000"/>
              </a:spcBef>
              <a:buChar char="–"/>
              <a:defRPr sz="2800">
                <a:solidFill>
                  <a:schemeClr val="tx1"/>
                </a:solidFill>
                <a:latin typeface="Arial" panose="020B0604020202090204" pitchFamily="34" charset="0"/>
              </a:defRPr>
            </a:lvl2pPr>
            <a:lvl3pPr marL="1143000" indent="-228600">
              <a:spcBef>
                <a:spcPct val="20000"/>
              </a:spcBef>
              <a:buChar char="•"/>
              <a:defRPr sz="2400">
                <a:solidFill>
                  <a:schemeClr val="tx1"/>
                </a:solidFill>
                <a:latin typeface="Arial" panose="020B0604020202090204" pitchFamily="34" charset="0"/>
              </a:defRPr>
            </a:lvl3pPr>
            <a:lvl4pPr marL="1600200" indent="-228600">
              <a:spcBef>
                <a:spcPct val="20000"/>
              </a:spcBef>
              <a:buChar char="–"/>
              <a:defRPr sz="2000">
                <a:solidFill>
                  <a:schemeClr val="tx1"/>
                </a:solidFill>
                <a:latin typeface="Arial" panose="020B0604020202090204" pitchFamily="34" charset="0"/>
              </a:defRPr>
            </a:lvl4pPr>
            <a:lvl5pPr marL="2057400" indent="-228600">
              <a:spcBef>
                <a:spcPct val="20000"/>
              </a:spcBef>
              <a:buChar char="»"/>
              <a:defRPr sz="2000">
                <a:solidFill>
                  <a:schemeClr val="tx1"/>
                </a:solidFill>
                <a:latin typeface="Arial" panose="020B060402020209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defRPr>
            </a:lvl9pPr>
          </a:lstStyle>
          <a:p>
            <a:pPr eaLnBrk="1" hangingPunct="1">
              <a:spcBef>
                <a:spcPct val="50000"/>
              </a:spcBef>
              <a:buFontTx/>
              <a:buNone/>
            </a:pPr>
            <a:r>
              <a:rPr lang="en-US" altLang="en-US" sz="2400" b="1" dirty="0" smtClean="0">
                <a:solidFill>
                  <a:srgbClr val="002060"/>
                </a:solidFill>
                <a:latin typeface="Arial" panose="020B0604020202020204" pitchFamily="34" charset="0"/>
                <a:cs typeface="Arial" panose="020B0604020202020204" pitchFamily="34" charset="0"/>
              </a:rPr>
              <a:t> </a:t>
            </a:r>
            <a:r>
              <a:rPr lang="en-US" altLang="en-US" sz="2800" b="1" dirty="0">
                <a:solidFill>
                  <a:srgbClr val="002060"/>
                </a:solidFill>
                <a:latin typeface="Times New Roman" panose="02020603050405020304" pitchFamily="18" charset="0"/>
                <a:cs typeface="Times New Roman" panose="02020603050405020304" pitchFamily="18" charset="0"/>
              </a:rPr>
              <a:t>Ai đưa em tới trường?</a:t>
            </a:r>
          </a:p>
        </p:txBody>
      </p:sp>
      <p:sp>
        <p:nvSpPr>
          <p:cNvPr id="14" name="Text Box 11"/>
          <p:cNvSpPr txBox="1">
            <a:spLocks noChangeArrowheads="1"/>
          </p:cNvSpPr>
          <p:nvPr/>
        </p:nvSpPr>
        <p:spPr bwMode="auto">
          <a:xfrm>
            <a:off x="1418193" y="2188101"/>
            <a:ext cx="7569943"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90204" pitchFamily="34" charset="0"/>
              </a:defRPr>
            </a:lvl1pPr>
            <a:lvl2pPr marL="742950" indent="-285750">
              <a:spcBef>
                <a:spcPct val="20000"/>
              </a:spcBef>
              <a:buChar char="–"/>
              <a:defRPr sz="2800">
                <a:solidFill>
                  <a:schemeClr val="tx1"/>
                </a:solidFill>
                <a:latin typeface="Arial" panose="020B0604020202090204" pitchFamily="34" charset="0"/>
              </a:defRPr>
            </a:lvl2pPr>
            <a:lvl3pPr marL="1143000" indent="-228600">
              <a:spcBef>
                <a:spcPct val="20000"/>
              </a:spcBef>
              <a:buChar char="•"/>
              <a:defRPr sz="2400">
                <a:solidFill>
                  <a:schemeClr val="tx1"/>
                </a:solidFill>
                <a:latin typeface="Arial" panose="020B0604020202090204" pitchFamily="34" charset="0"/>
              </a:defRPr>
            </a:lvl3pPr>
            <a:lvl4pPr marL="1600200" indent="-228600">
              <a:spcBef>
                <a:spcPct val="20000"/>
              </a:spcBef>
              <a:buChar char="–"/>
              <a:defRPr sz="2000">
                <a:solidFill>
                  <a:schemeClr val="tx1"/>
                </a:solidFill>
                <a:latin typeface="Arial" panose="020B0604020202090204" pitchFamily="34" charset="0"/>
              </a:defRPr>
            </a:lvl4pPr>
            <a:lvl5pPr marL="2057400" indent="-228600">
              <a:spcBef>
                <a:spcPct val="20000"/>
              </a:spcBef>
              <a:buChar char="»"/>
              <a:defRPr sz="2000">
                <a:solidFill>
                  <a:schemeClr val="tx1"/>
                </a:solidFill>
                <a:latin typeface="Arial" panose="020B060402020209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defRPr>
            </a:lvl9pPr>
          </a:lstStyle>
          <a:p>
            <a:pPr eaLnBrk="1" hangingPunct="1">
              <a:spcBef>
                <a:spcPct val="0"/>
              </a:spcBef>
              <a:buFontTx/>
              <a:buNone/>
            </a:pPr>
            <a:r>
              <a:rPr lang="en-US" altLang="en-US" sz="2400" b="1" dirty="0" smtClean="0">
                <a:solidFill>
                  <a:srgbClr val="002060"/>
                </a:solidFill>
                <a:latin typeface="Times New Roman" panose="02020603050405020304" pitchFamily="18" charset="0"/>
                <a:cs typeface="Times New Roman" panose="02020603050405020304" pitchFamily="18" charset="0"/>
              </a:rPr>
              <a:t>Khi </a:t>
            </a:r>
            <a:r>
              <a:rPr lang="en-US" altLang="en-US" sz="2400" b="1" dirty="0">
                <a:solidFill>
                  <a:srgbClr val="002060"/>
                </a:solidFill>
                <a:latin typeface="Times New Roman" panose="02020603050405020304" pitchFamily="18" charset="0"/>
                <a:cs typeface="Times New Roman" panose="02020603050405020304" pitchFamily="18" charset="0"/>
              </a:rPr>
              <a:t>vừa đến trường em thấy cảnh tượng thế nào?</a:t>
            </a:r>
          </a:p>
        </p:txBody>
      </p:sp>
      <p:sp>
        <p:nvSpPr>
          <p:cNvPr id="15" name="Text Box 9"/>
          <p:cNvSpPr txBox="1">
            <a:spLocks noChangeArrowheads="1"/>
          </p:cNvSpPr>
          <p:nvPr/>
        </p:nvSpPr>
        <p:spPr bwMode="auto">
          <a:xfrm>
            <a:off x="1018555" y="1028051"/>
            <a:ext cx="4021038"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90204" pitchFamily="34" charset="0"/>
              </a:defRPr>
            </a:lvl1pPr>
            <a:lvl2pPr marL="742950" indent="-285750">
              <a:spcBef>
                <a:spcPct val="20000"/>
              </a:spcBef>
              <a:buChar char="–"/>
              <a:defRPr sz="2800">
                <a:solidFill>
                  <a:schemeClr val="tx1"/>
                </a:solidFill>
                <a:latin typeface="Arial" panose="020B0604020202090204" pitchFamily="34" charset="0"/>
              </a:defRPr>
            </a:lvl2pPr>
            <a:lvl3pPr marL="1143000" indent="-228600">
              <a:spcBef>
                <a:spcPct val="20000"/>
              </a:spcBef>
              <a:buChar char="•"/>
              <a:defRPr sz="2400">
                <a:solidFill>
                  <a:schemeClr val="tx1"/>
                </a:solidFill>
                <a:latin typeface="Arial" panose="020B0604020202090204" pitchFamily="34" charset="0"/>
              </a:defRPr>
            </a:lvl3pPr>
            <a:lvl4pPr marL="1600200" indent="-228600">
              <a:spcBef>
                <a:spcPct val="20000"/>
              </a:spcBef>
              <a:buChar char="–"/>
              <a:defRPr sz="2000">
                <a:solidFill>
                  <a:schemeClr val="tx1"/>
                </a:solidFill>
                <a:latin typeface="Arial" panose="020B0604020202090204" pitchFamily="34" charset="0"/>
              </a:defRPr>
            </a:lvl4pPr>
            <a:lvl5pPr marL="2057400" indent="-228600">
              <a:spcBef>
                <a:spcPct val="20000"/>
              </a:spcBef>
              <a:buChar char="»"/>
              <a:defRPr sz="2000">
                <a:solidFill>
                  <a:schemeClr val="tx1"/>
                </a:solidFill>
                <a:latin typeface="Arial" panose="020B060402020209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defRPr>
            </a:lvl9pPr>
          </a:lstStyle>
          <a:p>
            <a:pPr eaLnBrk="1" hangingPunct="1">
              <a:spcBef>
                <a:spcPct val="50000"/>
              </a:spcBef>
              <a:buFontTx/>
              <a:buNone/>
            </a:pPr>
            <a:r>
              <a:rPr lang="en-US" altLang="en-US" sz="2400" b="1" dirty="0" smtClean="0">
                <a:solidFill>
                  <a:srgbClr val="002060"/>
                </a:solidFill>
                <a:latin typeface="Arial" panose="020B0604020202020204" pitchFamily="34" charset="0"/>
                <a:cs typeface="Arial" panose="020B0604020202020204" pitchFamily="34" charset="0"/>
              </a:rPr>
              <a:t> </a:t>
            </a:r>
            <a:r>
              <a:rPr lang="en-US" altLang="en-US" sz="2400" b="1" dirty="0">
                <a:solidFill>
                  <a:srgbClr val="002060"/>
                </a:solidFill>
                <a:latin typeface="Arial" panose="020B0604020202020204" pitchFamily="34" charset="0"/>
                <a:cs typeface="Arial" panose="020B0604020202020204" pitchFamily="34" charset="0"/>
              </a:rPr>
              <a:t>Đó là một ngày thế nào? </a:t>
            </a:r>
          </a:p>
        </p:txBody>
      </p:sp>
      <p:sp>
        <p:nvSpPr>
          <p:cNvPr id="16" name="标题层"/>
          <p:cNvSpPr txBox="1"/>
          <p:nvPr/>
        </p:nvSpPr>
        <p:spPr bwMode="auto">
          <a:xfrm>
            <a:off x="327996" y="1044242"/>
            <a:ext cx="799280" cy="461665"/>
          </a:xfrm>
          <a:prstGeom prst="rect">
            <a:avLst/>
          </a:prstGeom>
          <a:noFill/>
          <a:effectLst/>
        </p:spPr>
        <p:txBody>
          <a:bodyPr wrap="square">
            <a:spAutoFit/>
          </a:bodyPr>
          <a:lstStyle/>
          <a:p>
            <a:pPr algn="ctr" defTabSz="1218565">
              <a:defRPr/>
            </a:pPr>
            <a:r>
              <a:rPr lang="en-US" altLang="zh-CN"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rPr>
              <a:t>01</a:t>
            </a:r>
            <a:endParaRPr lang="zh-CN" altLang="en-US" sz="2400" kern="0" dirty="0">
              <a:solidFill>
                <a:schemeClr val="tx1">
                  <a:lumMod val="75000"/>
                  <a:lumOff val="25000"/>
                </a:schemeClr>
              </a:solidFill>
              <a:latin typeface="Impact" panose="020B0806030902050204" pitchFamily="34" charset="0"/>
              <a:ea typeface="微软雅黑" panose="020B0503020204020204" pitchFamily="34" charset="-122"/>
              <a:cs typeface="Arial" panose="020B0604020202090204" pitchFamily="34" charset="0"/>
            </a:endParaRPr>
          </a:p>
        </p:txBody>
      </p:sp>
      <p:sp>
        <p:nvSpPr>
          <p:cNvPr id="17" name="Text Box 12"/>
          <p:cNvSpPr txBox="1">
            <a:spLocks noChangeArrowheads="1"/>
          </p:cNvSpPr>
          <p:nvPr/>
        </p:nvSpPr>
        <p:spPr bwMode="auto">
          <a:xfrm>
            <a:off x="1548246" y="2825147"/>
            <a:ext cx="7595754"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90204" pitchFamily="34" charset="0"/>
              </a:defRPr>
            </a:lvl1pPr>
            <a:lvl2pPr marL="742950" indent="-285750">
              <a:spcBef>
                <a:spcPct val="20000"/>
              </a:spcBef>
              <a:buChar char="–"/>
              <a:defRPr sz="2800">
                <a:solidFill>
                  <a:schemeClr val="tx1"/>
                </a:solidFill>
                <a:latin typeface="Arial" panose="020B0604020202090204" pitchFamily="34" charset="0"/>
              </a:defRPr>
            </a:lvl2pPr>
            <a:lvl3pPr marL="1143000" indent="-228600">
              <a:spcBef>
                <a:spcPct val="20000"/>
              </a:spcBef>
              <a:buChar char="•"/>
              <a:defRPr sz="2400">
                <a:solidFill>
                  <a:schemeClr val="tx1"/>
                </a:solidFill>
                <a:latin typeface="Arial" panose="020B0604020202090204" pitchFamily="34" charset="0"/>
              </a:defRPr>
            </a:lvl3pPr>
            <a:lvl4pPr marL="1600200" indent="-228600">
              <a:spcBef>
                <a:spcPct val="20000"/>
              </a:spcBef>
              <a:buChar char="–"/>
              <a:defRPr sz="2000">
                <a:solidFill>
                  <a:schemeClr val="tx1"/>
                </a:solidFill>
                <a:latin typeface="Arial" panose="020B0604020202090204" pitchFamily="34" charset="0"/>
              </a:defRPr>
            </a:lvl4pPr>
            <a:lvl5pPr marL="2057400" indent="-228600">
              <a:spcBef>
                <a:spcPct val="20000"/>
              </a:spcBef>
              <a:buChar char="»"/>
              <a:defRPr sz="2000">
                <a:solidFill>
                  <a:schemeClr val="tx1"/>
                </a:solidFill>
                <a:latin typeface="Arial" panose="020B060402020209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defRPr>
            </a:lvl9pPr>
          </a:lstStyle>
          <a:p>
            <a:pPr>
              <a:spcBef>
                <a:spcPct val="0"/>
              </a:spcBef>
              <a:buNone/>
            </a:pPr>
            <a:r>
              <a:rPr lang="en-US" altLang="en-US" sz="2000" b="1" dirty="0" smtClean="0">
                <a:solidFill>
                  <a:srgbClr val="002060"/>
                </a:solidFill>
                <a:latin typeface="Times New Roman" panose="02020603050405020304" pitchFamily="18" charset="0"/>
                <a:cs typeface="Times New Roman" panose="02020603050405020304" pitchFamily="18" charset="0"/>
              </a:rPr>
              <a:t>- Buổi </a:t>
            </a:r>
            <a:r>
              <a:rPr lang="en-US" altLang="en-US" sz="2000" b="1" dirty="0">
                <a:solidFill>
                  <a:srgbClr val="002060"/>
                </a:solidFill>
                <a:latin typeface="Times New Roman" panose="02020603050405020304" pitchFamily="18" charset="0"/>
                <a:cs typeface="Times New Roman" panose="02020603050405020304" pitchFamily="18" charset="0"/>
              </a:rPr>
              <a:t>học đầu tiên đó đã diễn ra và kết thúc như thế nào?</a:t>
            </a:r>
          </a:p>
          <a:p>
            <a:pPr>
              <a:spcBef>
                <a:spcPct val="0"/>
              </a:spcBef>
              <a:buNone/>
            </a:pPr>
            <a:r>
              <a:rPr lang="en-US" altLang="en-US" sz="2000" b="1" dirty="0" smtClean="0">
                <a:solidFill>
                  <a:srgbClr val="002060"/>
                </a:solidFill>
                <a:latin typeface="Times New Roman" panose="02020603050405020304" pitchFamily="18" charset="0"/>
                <a:cs typeface="Times New Roman" panose="02020603050405020304" pitchFamily="18" charset="0"/>
              </a:rPr>
              <a:t>- Điều </a:t>
            </a:r>
            <a:r>
              <a:rPr lang="en-US" altLang="en-US" sz="2000" b="1" dirty="0">
                <a:solidFill>
                  <a:srgbClr val="002060"/>
                </a:solidFill>
                <a:latin typeface="Times New Roman" panose="02020603050405020304" pitchFamily="18" charset="0"/>
                <a:cs typeface="Times New Roman" panose="02020603050405020304" pitchFamily="18" charset="0"/>
              </a:rPr>
              <a:t>em còn nhớ rất rõ trong buổi học đầu tiên đó là gì?</a:t>
            </a:r>
          </a:p>
        </p:txBody>
      </p:sp>
      <p:sp>
        <p:nvSpPr>
          <p:cNvPr id="18" name="Text Box 13"/>
          <p:cNvSpPr txBox="1">
            <a:spLocks noChangeArrowheads="1"/>
          </p:cNvSpPr>
          <p:nvPr/>
        </p:nvSpPr>
        <p:spPr bwMode="auto">
          <a:xfrm>
            <a:off x="1744705" y="3739031"/>
            <a:ext cx="607102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90204" pitchFamily="34" charset="0"/>
              </a:defRPr>
            </a:lvl1pPr>
            <a:lvl2pPr marL="742950" indent="-285750">
              <a:spcBef>
                <a:spcPct val="20000"/>
              </a:spcBef>
              <a:buChar char="–"/>
              <a:defRPr sz="2800">
                <a:solidFill>
                  <a:schemeClr val="tx1"/>
                </a:solidFill>
                <a:latin typeface="Arial" panose="020B0604020202090204" pitchFamily="34" charset="0"/>
              </a:defRPr>
            </a:lvl2pPr>
            <a:lvl3pPr marL="1143000" indent="-228600">
              <a:spcBef>
                <a:spcPct val="20000"/>
              </a:spcBef>
              <a:buChar char="•"/>
              <a:defRPr sz="2400">
                <a:solidFill>
                  <a:schemeClr val="tx1"/>
                </a:solidFill>
                <a:latin typeface="Arial" panose="020B0604020202090204" pitchFamily="34" charset="0"/>
              </a:defRPr>
            </a:lvl3pPr>
            <a:lvl4pPr marL="1600200" indent="-228600">
              <a:spcBef>
                <a:spcPct val="20000"/>
              </a:spcBef>
              <a:buChar char="–"/>
              <a:defRPr sz="2000">
                <a:solidFill>
                  <a:schemeClr val="tx1"/>
                </a:solidFill>
                <a:latin typeface="Arial" panose="020B0604020202090204" pitchFamily="34" charset="0"/>
              </a:defRPr>
            </a:lvl4pPr>
            <a:lvl5pPr marL="2057400" indent="-228600">
              <a:spcBef>
                <a:spcPct val="20000"/>
              </a:spcBef>
              <a:buChar char="»"/>
              <a:defRPr sz="2000">
                <a:solidFill>
                  <a:schemeClr val="tx1"/>
                </a:solidFill>
                <a:latin typeface="Arial" panose="020B060402020209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defRPr>
            </a:lvl9pPr>
          </a:lstStyle>
          <a:p>
            <a:pPr eaLnBrk="1" hangingPunct="1">
              <a:spcBef>
                <a:spcPct val="50000"/>
              </a:spcBef>
              <a:buFontTx/>
              <a:buNone/>
            </a:pPr>
            <a:r>
              <a:rPr lang="en-US" altLang="en-US" sz="2400" b="1" dirty="0" smtClean="0">
                <a:solidFill>
                  <a:srgbClr val="002060"/>
                </a:solidFill>
                <a:latin typeface="Arial" panose="020B0604020202020204" pitchFamily="34" charset="0"/>
                <a:cs typeface="Arial" panose="020B0604020202020204" pitchFamily="34" charset="0"/>
              </a:rPr>
              <a:t> </a:t>
            </a:r>
            <a:r>
              <a:rPr lang="vi-VN" altLang="en-US" sz="2400" b="1" dirty="0" err="1">
                <a:solidFill>
                  <a:srgbClr val="002060"/>
                </a:solidFill>
                <a:latin typeface="+mj-lt"/>
                <a:cs typeface="Arial" panose="020B0604020202020204" pitchFamily="34" charset="0"/>
              </a:rPr>
              <a:t>Cảm</a:t>
            </a:r>
            <a:r>
              <a:rPr lang="en-US" altLang="en-US" sz="2400" b="1" dirty="0">
                <a:solidFill>
                  <a:srgbClr val="002060"/>
                </a:solidFill>
                <a:latin typeface="+mj-lt"/>
                <a:cs typeface="Arial" panose="020B0604020202020204" pitchFamily="34" charset="0"/>
              </a:rPr>
              <a:t> </a:t>
            </a:r>
            <a:r>
              <a:rPr lang="en-US" altLang="en-US" sz="2400" b="1" dirty="0" err="1">
                <a:solidFill>
                  <a:srgbClr val="002060"/>
                </a:solidFill>
                <a:latin typeface="+mj-lt"/>
                <a:cs typeface="Arial" panose="020B0604020202020204" pitchFamily="34" charset="0"/>
              </a:rPr>
              <a:t>nghĩ</a:t>
            </a:r>
            <a:r>
              <a:rPr lang="en-US" altLang="en-US" sz="2400" b="1" dirty="0">
                <a:solidFill>
                  <a:srgbClr val="002060"/>
                </a:solidFill>
                <a:latin typeface="+mj-lt"/>
                <a:cs typeface="Arial" panose="020B0604020202020204" pitchFamily="34" charset="0"/>
              </a:rPr>
              <a:t> </a:t>
            </a:r>
            <a:r>
              <a:rPr lang="vi-VN" altLang="en-US" sz="2400" b="1" dirty="0">
                <a:solidFill>
                  <a:srgbClr val="002060"/>
                </a:solidFill>
                <a:latin typeface="+mj-lt"/>
                <a:cs typeface="Arial" panose="020B0604020202020204" pitchFamily="34" charset="0"/>
              </a:rPr>
              <a:t>của em </a:t>
            </a:r>
            <a:r>
              <a:rPr lang="en-US" altLang="en-US" sz="2400" b="1" dirty="0" err="1">
                <a:solidFill>
                  <a:srgbClr val="002060"/>
                </a:solidFill>
                <a:latin typeface="+mj-lt"/>
                <a:cs typeface="Arial" panose="020B0604020202020204" pitchFamily="34" charset="0"/>
              </a:rPr>
              <a:t>về</a:t>
            </a:r>
            <a:r>
              <a:rPr lang="en-US" altLang="en-US" sz="2400" b="1" dirty="0">
                <a:solidFill>
                  <a:srgbClr val="002060"/>
                </a:solidFill>
                <a:latin typeface="+mj-lt"/>
                <a:cs typeface="Arial" panose="020B0604020202020204" pitchFamily="34" charset="0"/>
              </a:rPr>
              <a:t> </a:t>
            </a:r>
            <a:r>
              <a:rPr lang="en-US" altLang="en-US" sz="2400" b="1" dirty="0" err="1">
                <a:solidFill>
                  <a:srgbClr val="002060"/>
                </a:solidFill>
                <a:latin typeface="+mj-lt"/>
                <a:cs typeface="Arial" panose="020B0604020202020204" pitchFamily="34" charset="0"/>
              </a:rPr>
              <a:t>buổi</a:t>
            </a:r>
            <a:r>
              <a:rPr lang="en-US" altLang="en-US" sz="2400" b="1" dirty="0">
                <a:solidFill>
                  <a:srgbClr val="002060"/>
                </a:solidFill>
                <a:latin typeface="+mj-lt"/>
                <a:cs typeface="Arial" panose="020B0604020202020204" pitchFamily="34" charset="0"/>
              </a:rPr>
              <a:t> </a:t>
            </a:r>
            <a:r>
              <a:rPr lang="en-US" altLang="en-US" sz="2400" b="1" dirty="0" err="1">
                <a:solidFill>
                  <a:srgbClr val="002060"/>
                </a:solidFill>
                <a:latin typeface="+mj-lt"/>
                <a:cs typeface="Arial" panose="020B0604020202020204" pitchFamily="34" charset="0"/>
              </a:rPr>
              <a:t>đầu</a:t>
            </a:r>
            <a:r>
              <a:rPr lang="en-US" altLang="en-US" sz="2400" b="1" dirty="0">
                <a:solidFill>
                  <a:srgbClr val="002060"/>
                </a:solidFill>
                <a:latin typeface="+mj-lt"/>
                <a:cs typeface="Arial" panose="020B0604020202020204" pitchFamily="34" charset="0"/>
              </a:rPr>
              <a:t> </a:t>
            </a:r>
            <a:r>
              <a:rPr lang="en-US" altLang="en-US" sz="2400" b="1" dirty="0" err="1">
                <a:solidFill>
                  <a:srgbClr val="002060"/>
                </a:solidFill>
                <a:latin typeface="+mj-lt"/>
                <a:cs typeface="Arial" panose="020B0604020202020204" pitchFamily="34" charset="0"/>
              </a:rPr>
              <a:t>tiên</a:t>
            </a:r>
            <a:r>
              <a:rPr lang="en-US" altLang="en-US" sz="2400" b="1" dirty="0">
                <a:solidFill>
                  <a:srgbClr val="002060"/>
                </a:solidFill>
                <a:latin typeface="+mj-lt"/>
                <a:cs typeface="Arial" panose="020B0604020202020204" pitchFamily="34" charset="0"/>
              </a:rPr>
              <a:t> </a:t>
            </a:r>
            <a:r>
              <a:rPr lang="en-US" altLang="en-US" sz="2400" b="1" dirty="0" err="1">
                <a:solidFill>
                  <a:srgbClr val="002060"/>
                </a:solidFill>
                <a:latin typeface="+mj-lt"/>
                <a:cs typeface="Arial" panose="020B0604020202020204" pitchFamily="34" charset="0"/>
              </a:rPr>
              <a:t>đó</a:t>
            </a:r>
            <a:r>
              <a:rPr lang="en-US" altLang="en-US" sz="2400" b="1" dirty="0">
                <a:solidFill>
                  <a:srgbClr val="002060"/>
                </a:solidFill>
                <a:latin typeface="+mj-lt"/>
                <a:cs typeface="Arial" panose="020B0604020202020204" pitchFamily="34" charset="0"/>
              </a:rPr>
              <a:t>?</a:t>
            </a:r>
          </a:p>
        </p:txBody>
      </p:sp>
    </p:spTree>
    <p:extLst>
      <p:ext uri="{BB962C8B-B14F-4D97-AF65-F5344CB8AC3E}">
        <p14:creationId xmlns:p14="http://schemas.microsoft.com/office/powerpoint/2010/main" val="120891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12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700"/>
                            </p:stCondLst>
                            <p:childTnLst>
                              <p:par>
                                <p:cTn id="13" presetID="2" presetClass="entr" presetSubtype="8" decel="5250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400" fill="hold"/>
                                        <p:tgtEl>
                                          <p:spTgt spid="16"/>
                                        </p:tgtEl>
                                        <p:attrNameLst>
                                          <p:attrName>ppt_x</p:attrName>
                                        </p:attrNameLst>
                                      </p:cBhvr>
                                      <p:tavLst>
                                        <p:tav tm="0">
                                          <p:val>
                                            <p:strVal val="0-#ppt_w/2"/>
                                          </p:val>
                                        </p:tav>
                                        <p:tav tm="100000">
                                          <p:val>
                                            <p:strVal val="#ppt_x"/>
                                          </p:val>
                                        </p:tav>
                                      </p:tavLst>
                                    </p:anim>
                                    <p:anim calcmode="lin" valueType="num">
                                      <p:cBhvr additive="base">
                                        <p:cTn id="16" dur="400" fill="hold"/>
                                        <p:tgtEl>
                                          <p:spTgt spid="16"/>
                                        </p:tgtEl>
                                        <p:attrNameLst>
                                          <p:attrName>ppt_y</p:attrName>
                                        </p:attrNameLst>
                                      </p:cBhvr>
                                      <p:tavLst>
                                        <p:tav tm="0">
                                          <p:val>
                                            <p:strVal val="#ppt_y"/>
                                          </p:val>
                                        </p:tav>
                                        <p:tav tm="100000">
                                          <p:val>
                                            <p:strVal val="#ppt_y"/>
                                          </p:val>
                                        </p:tav>
                                      </p:tavLst>
                                    </p:anim>
                                  </p:childTnLst>
                                </p:cTn>
                              </p:par>
                            </p:childTnLst>
                          </p:cTn>
                        </p:par>
                        <p:par>
                          <p:cTn id="17" fill="hold">
                            <p:stCondLst>
                              <p:cond delay="2100"/>
                            </p:stCondLst>
                            <p:childTnLst>
                              <p:par>
                                <p:cTn id="18" presetID="2" presetClass="entr" presetSubtype="8" decel="525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400" fill="hold"/>
                                        <p:tgtEl>
                                          <p:spTgt spid="6"/>
                                        </p:tgtEl>
                                        <p:attrNameLst>
                                          <p:attrName>ppt_x</p:attrName>
                                        </p:attrNameLst>
                                      </p:cBhvr>
                                      <p:tavLst>
                                        <p:tav tm="0">
                                          <p:val>
                                            <p:strVal val="0-#ppt_w/2"/>
                                          </p:val>
                                        </p:tav>
                                        <p:tav tm="100000">
                                          <p:val>
                                            <p:strVal val="#ppt_x"/>
                                          </p:val>
                                        </p:tav>
                                      </p:tavLst>
                                    </p:anim>
                                    <p:anim calcmode="lin" valueType="num">
                                      <p:cBhvr additive="base">
                                        <p:cTn id="21" dur="4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decel="525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400" fill="hold"/>
                                        <p:tgtEl>
                                          <p:spTgt spid="7"/>
                                        </p:tgtEl>
                                        <p:attrNameLst>
                                          <p:attrName>ppt_x</p:attrName>
                                        </p:attrNameLst>
                                      </p:cBhvr>
                                      <p:tavLst>
                                        <p:tav tm="0">
                                          <p:val>
                                            <p:strVal val="0-#ppt_w/2"/>
                                          </p:val>
                                        </p:tav>
                                        <p:tav tm="100000">
                                          <p:val>
                                            <p:strVal val="#ppt_x"/>
                                          </p:val>
                                        </p:tav>
                                      </p:tavLst>
                                    </p:anim>
                                    <p:anim calcmode="lin" valueType="num">
                                      <p:cBhvr additive="base">
                                        <p:cTn id="26" dur="4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2900"/>
                            </p:stCondLst>
                            <p:childTnLst>
                              <p:par>
                                <p:cTn id="28" presetID="2" presetClass="entr" presetSubtype="8" decel="5250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400" fill="hold"/>
                                        <p:tgtEl>
                                          <p:spTgt spid="8"/>
                                        </p:tgtEl>
                                        <p:attrNameLst>
                                          <p:attrName>ppt_x</p:attrName>
                                        </p:attrNameLst>
                                      </p:cBhvr>
                                      <p:tavLst>
                                        <p:tav tm="0">
                                          <p:val>
                                            <p:strVal val="0-#ppt_w/2"/>
                                          </p:val>
                                        </p:tav>
                                        <p:tav tm="100000">
                                          <p:val>
                                            <p:strVal val="#ppt_x"/>
                                          </p:val>
                                        </p:tav>
                                      </p:tavLst>
                                    </p:anim>
                                    <p:anim calcmode="lin" valueType="num">
                                      <p:cBhvr additive="base">
                                        <p:cTn id="31" dur="4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3300"/>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3800"/>
                            </p:stCondLst>
                            <p:childTnLst>
                              <p:par>
                                <p:cTn id="37" presetID="2" presetClass="entr" presetSubtype="8" decel="525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400" fill="hold"/>
                                        <p:tgtEl>
                                          <p:spTgt spid="10"/>
                                        </p:tgtEl>
                                        <p:attrNameLst>
                                          <p:attrName>ppt_x</p:attrName>
                                        </p:attrNameLst>
                                      </p:cBhvr>
                                      <p:tavLst>
                                        <p:tav tm="0">
                                          <p:val>
                                            <p:strVal val="0-#ppt_w/2"/>
                                          </p:val>
                                        </p:tav>
                                        <p:tav tm="100000">
                                          <p:val>
                                            <p:strVal val="#ppt_x"/>
                                          </p:val>
                                        </p:tav>
                                      </p:tavLst>
                                    </p:anim>
                                    <p:anim calcmode="lin" valueType="num">
                                      <p:cBhvr additive="base">
                                        <p:cTn id="40" dur="4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750" fill="hold"/>
                                        <p:tgtEl>
                                          <p:spTgt spid="12"/>
                                        </p:tgtEl>
                                        <p:attrNameLst>
                                          <p:attrName>ppt_x</p:attrName>
                                        </p:attrNameLst>
                                      </p:cBhvr>
                                      <p:tavLst>
                                        <p:tav tm="0">
                                          <p:val>
                                            <p:strVal val="0-#ppt_w/2"/>
                                          </p:val>
                                        </p:tav>
                                        <p:tav tm="100000">
                                          <p:val>
                                            <p:strVal val="#ppt_x"/>
                                          </p:val>
                                        </p:tav>
                                      </p:tavLst>
                                    </p:anim>
                                    <p:anim calcmode="lin" valueType="num">
                                      <p:cBhvr additive="base">
                                        <p:cTn id="44"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dissolv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dissolve">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3" grpId="0" animBg="1"/>
      <p:bldP spid="14" grpId="0" animBg="1"/>
      <p:bldP spid="15" grpId="0" animBg="1"/>
      <p:bldP spid="16" grpId="0"/>
      <p:bldP spid="17" grpId="0" animBg="1"/>
      <p:bldP spid="1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935183" y="176723"/>
            <a:ext cx="7034644" cy="954107"/>
          </a:xfrm>
          <a:prstGeom prst="rect">
            <a:avLst/>
          </a:prstGeom>
          <a:solidFill>
            <a:srgbClr val="F8FB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panose="020B0604020202090204" pitchFamily="34" charset="0"/>
                <a:cs typeface="Arial" panose="020B0604020202090204" pitchFamily="34" charset="0"/>
              </a:defRPr>
            </a:lvl1pPr>
            <a:lvl2pPr marL="742950" indent="-285750" eaLnBrk="0" hangingPunct="0">
              <a:defRPr sz="2400">
                <a:solidFill>
                  <a:schemeClr val="tx1"/>
                </a:solidFill>
                <a:latin typeface="Arial" panose="020B0604020202090204" pitchFamily="34" charset="0"/>
                <a:cs typeface="Arial" panose="020B0604020202090204" pitchFamily="34" charset="0"/>
              </a:defRPr>
            </a:lvl2pPr>
            <a:lvl3pPr marL="1143000" indent="-228600" eaLnBrk="0" hangingPunct="0">
              <a:defRPr sz="2400">
                <a:solidFill>
                  <a:schemeClr val="tx1"/>
                </a:solidFill>
                <a:latin typeface="Arial" panose="020B0604020202090204" pitchFamily="34" charset="0"/>
                <a:cs typeface="Arial" panose="020B0604020202090204" pitchFamily="34" charset="0"/>
              </a:defRPr>
            </a:lvl3pPr>
            <a:lvl4pPr marL="1600200" indent="-228600" eaLnBrk="0" hangingPunct="0">
              <a:defRPr sz="2400">
                <a:solidFill>
                  <a:schemeClr val="tx1"/>
                </a:solidFill>
                <a:latin typeface="Arial" panose="020B0604020202090204" pitchFamily="34" charset="0"/>
                <a:cs typeface="Arial" panose="020B0604020202090204" pitchFamily="34" charset="0"/>
              </a:defRPr>
            </a:lvl4pPr>
            <a:lvl5pPr marL="2057400" indent="-228600" eaLnBrk="0" hangingPunct="0">
              <a:defRPr sz="2400">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9pPr>
          </a:lstStyle>
          <a:p>
            <a:pPr algn="just" defTabSz="913765" eaLnBrk="1" hangingPunct="1">
              <a:spcBef>
                <a:spcPct val="50000"/>
              </a:spcBef>
            </a:pPr>
            <a:r>
              <a:rPr lang="en-US" altLang="en-US" sz="2800" b="1" dirty="0" smtClean="0">
                <a:solidFill>
                  <a:srgbClr val="0070C0"/>
                </a:solidFill>
                <a:latin typeface="Times New Roman" panose="02020603050405020304" pitchFamily="18" charset="0"/>
                <a:cs typeface="Times New Roman" panose="02020603050405020304" pitchFamily="18" charset="0"/>
              </a:rPr>
              <a:t>Buổi </a:t>
            </a:r>
            <a:r>
              <a:rPr lang="en-US" altLang="en-US" sz="2800" b="1" dirty="0">
                <a:solidFill>
                  <a:srgbClr val="0070C0"/>
                </a:solidFill>
                <a:latin typeface="Times New Roman" panose="02020603050405020304" pitchFamily="18" charset="0"/>
                <a:cs typeface="Times New Roman" panose="02020603050405020304" pitchFamily="18" charset="0"/>
              </a:rPr>
              <a:t>đầu em đi học là buổi sáng hay </a:t>
            </a:r>
            <a:r>
              <a:rPr lang="en-US" altLang="en-US" sz="2800" b="1" dirty="0" smtClean="0">
                <a:solidFill>
                  <a:srgbClr val="0070C0"/>
                </a:solidFill>
                <a:latin typeface="Times New Roman" panose="02020603050405020304" pitchFamily="18" charset="0"/>
                <a:cs typeface="Times New Roman" panose="02020603050405020304" pitchFamily="18" charset="0"/>
              </a:rPr>
              <a:t>buổi chiều</a:t>
            </a:r>
            <a:r>
              <a:rPr lang="en-US" altLang="en-US" sz="2800" b="1" dirty="0">
                <a:solidFill>
                  <a:srgbClr val="0070C0"/>
                </a:solidFill>
                <a:latin typeface="Times New Roman" panose="02020603050405020304" pitchFamily="18" charset="0"/>
                <a:cs typeface="Times New Roman" panose="02020603050405020304" pitchFamily="18" charset="0"/>
              </a:rPr>
              <a:t>? </a:t>
            </a:r>
          </a:p>
        </p:txBody>
      </p:sp>
      <p:sp>
        <p:nvSpPr>
          <p:cNvPr id="5" name="Rectangle 6"/>
          <p:cNvSpPr>
            <a:spLocks noChangeArrowheads="1"/>
          </p:cNvSpPr>
          <p:nvPr/>
        </p:nvSpPr>
        <p:spPr bwMode="auto">
          <a:xfrm>
            <a:off x="935183" y="1003026"/>
            <a:ext cx="6733308" cy="954107"/>
          </a:xfrm>
          <a:prstGeom prst="rect">
            <a:avLst/>
          </a:prstGeom>
          <a:solidFill>
            <a:srgbClr val="F8FB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panose="020B0604020202090204" pitchFamily="34" charset="0"/>
                <a:cs typeface="Arial" panose="020B0604020202090204" pitchFamily="34" charset="0"/>
              </a:defRPr>
            </a:lvl1pPr>
            <a:lvl2pPr marL="742950" indent="-285750" eaLnBrk="0" hangingPunct="0">
              <a:defRPr sz="2400">
                <a:solidFill>
                  <a:schemeClr val="tx1"/>
                </a:solidFill>
                <a:latin typeface="Arial" panose="020B0604020202090204" pitchFamily="34" charset="0"/>
                <a:cs typeface="Arial" panose="020B0604020202090204" pitchFamily="34" charset="0"/>
              </a:defRPr>
            </a:lvl2pPr>
            <a:lvl3pPr marL="1143000" indent="-228600" eaLnBrk="0" hangingPunct="0">
              <a:defRPr sz="2400">
                <a:solidFill>
                  <a:schemeClr val="tx1"/>
                </a:solidFill>
                <a:latin typeface="Arial" panose="020B0604020202090204" pitchFamily="34" charset="0"/>
                <a:cs typeface="Arial" panose="020B0604020202090204" pitchFamily="34" charset="0"/>
              </a:defRPr>
            </a:lvl3pPr>
            <a:lvl4pPr marL="1600200" indent="-228600" eaLnBrk="0" hangingPunct="0">
              <a:defRPr sz="2400">
                <a:solidFill>
                  <a:schemeClr val="tx1"/>
                </a:solidFill>
                <a:latin typeface="Arial" panose="020B0604020202090204" pitchFamily="34" charset="0"/>
                <a:cs typeface="Arial" panose="020B0604020202090204" pitchFamily="34" charset="0"/>
              </a:defRPr>
            </a:lvl4pPr>
            <a:lvl5pPr marL="2057400" indent="-228600" eaLnBrk="0" hangingPunct="0">
              <a:defRPr sz="2400">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sz="2400">
                <a:solidFill>
                  <a:schemeClr val="tx1"/>
                </a:solidFill>
                <a:latin typeface="Arial" panose="020B0604020202090204" pitchFamily="34" charset="0"/>
                <a:cs typeface="Arial" panose="020B0604020202090204" pitchFamily="34" charset="0"/>
              </a:defRPr>
            </a:lvl9pPr>
          </a:lstStyle>
          <a:p>
            <a:pPr defTabSz="913765" eaLnBrk="1" hangingPunct="1">
              <a:spcBef>
                <a:spcPct val="50000"/>
              </a:spcBef>
            </a:pPr>
            <a:r>
              <a:rPr lang="en-US" altLang="en-US" sz="2800" b="1" dirty="0" smtClean="0">
                <a:solidFill>
                  <a:srgbClr val="0070C0"/>
                </a:solidFill>
                <a:latin typeface="Times New Roman" panose="02020603050405020304" pitchFamily="18" charset="0"/>
                <a:cs typeface="Times New Roman" panose="02020603050405020304" pitchFamily="18" charset="0"/>
              </a:rPr>
              <a:t>Em </a:t>
            </a:r>
            <a:r>
              <a:rPr lang="en-US" altLang="en-US" sz="2800" b="1" dirty="0">
                <a:solidFill>
                  <a:srgbClr val="0070C0"/>
                </a:solidFill>
                <a:latin typeface="Times New Roman" panose="02020603050405020304" pitchFamily="18" charset="0"/>
                <a:cs typeface="Times New Roman" panose="02020603050405020304" pitchFamily="18" charset="0"/>
              </a:rPr>
              <a:t>đã chuẩn bị cho buổi học đó như thế </a:t>
            </a:r>
            <a:r>
              <a:rPr lang="en-US" altLang="en-US" sz="2800" b="1" dirty="0" smtClean="0">
                <a:solidFill>
                  <a:srgbClr val="0070C0"/>
                </a:solidFill>
                <a:latin typeface="Times New Roman" panose="02020603050405020304" pitchFamily="18" charset="0"/>
                <a:cs typeface="Times New Roman" panose="02020603050405020304" pitchFamily="18" charset="0"/>
              </a:rPr>
              <a:t>nào? </a:t>
            </a:r>
            <a:r>
              <a:rPr lang="en-US" altLang="en-US" sz="2800" b="1" i="1" dirty="0">
                <a:solidFill>
                  <a:srgbClr val="0070C0"/>
                </a:solidFill>
                <a:latin typeface="Times New Roman" panose="02020603050405020304" pitchFamily="18" charset="0"/>
                <a:cs typeface="Times New Roman" panose="02020603050405020304" pitchFamily="18" charset="0"/>
              </a:rPr>
              <a:t>(áo quần, sách vở…)</a:t>
            </a:r>
          </a:p>
        </p:txBody>
      </p:sp>
      <p:grpSp>
        <p:nvGrpSpPr>
          <p:cNvPr id="7" name="Google Shape;3896;p80"/>
          <p:cNvGrpSpPr/>
          <p:nvPr/>
        </p:nvGrpSpPr>
        <p:grpSpPr>
          <a:xfrm>
            <a:off x="1880738" y="2316722"/>
            <a:ext cx="1481726" cy="2246425"/>
            <a:chOff x="-1254075" y="6362388"/>
            <a:chExt cx="982525" cy="1754400"/>
          </a:xfrm>
        </p:grpSpPr>
        <p:sp>
          <p:nvSpPr>
            <p:cNvPr id="8"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3966;p80"/>
          <p:cNvGrpSpPr/>
          <p:nvPr/>
        </p:nvGrpSpPr>
        <p:grpSpPr>
          <a:xfrm>
            <a:off x="5127724" y="2247881"/>
            <a:ext cx="1293857" cy="2377895"/>
            <a:chOff x="1608450" y="6283988"/>
            <a:chExt cx="857950" cy="1857075"/>
          </a:xfrm>
        </p:grpSpPr>
        <p:sp>
          <p:nvSpPr>
            <p:cNvPr id="78" name="Google Shape;3967;p80"/>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68;p80"/>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69;p80"/>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70;p80"/>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71;p80"/>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72;p80"/>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73;p80"/>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74;p80"/>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75;p80"/>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76;p80"/>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77;p80"/>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78;p80"/>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79;p80"/>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80;p80"/>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81;p80"/>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82;p80"/>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83;p80"/>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84;p80"/>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85;p80"/>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86;p80"/>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87;p80"/>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88;p80"/>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89;p80"/>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90;p80"/>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91;p80"/>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92;p80"/>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93;p80"/>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94;p80"/>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95;p80"/>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96;p80"/>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97;p80"/>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98;p80"/>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99;p80"/>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00;p80"/>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01;p80"/>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02;p80"/>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03;p80"/>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04;p80"/>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05;p80"/>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06;p80"/>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07;p80"/>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08;p80"/>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09;p80"/>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10;p80"/>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11;p80"/>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12;p80"/>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013;p80"/>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014;p80"/>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15;p80"/>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16;p80"/>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17;p80"/>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18;p80"/>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19;p80"/>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20;p80"/>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21;p80"/>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22;p80"/>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23;p80"/>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024;p80"/>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025;p80"/>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026;p80"/>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027;p80"/>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028;p80"/>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029;p80"/>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030;p80"/>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031;p80"/>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032;p80"/>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033;p80"/>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034;p80"/>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035;p80"/>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036;p80"/>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037;p80"/>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038;p80"/>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39;p80"/>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40;p80"/>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41;p80"/>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42;p80"/>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43;p80"/>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44;p80"/>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45;p80"/>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46;p80"/>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47;p80"/>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64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ldLvl="0" animBg="1"/>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40375"/>
            <a:ext cx="9144000" cy="546000"/>
          </a:xfrm>
        </p:spPr>
        <p:txBody>
          <a:bodyPr/>
          <a:lstStyle/>
          <a:p>
            <a:pPr defTabSz="913765" eaLnBrk="1" hangingPunct="1"/>
            <a:r>
              <a:rPr lang="en-US" altLang="en-US" sz="3200" b="1" dirty="0">
                <a:solidFill>
                  <a:srgbClr val="002060"/>
                </a:solidFill>
                <a:latin typeface="Times New Roman" panose="02020603050405020304" pitchFamily="18" charset="0"/>
                <a:cs typeface="Times New Roman" panose="02020603050405020304" pitchFamily="18" charset="0"/>
              </a:rPr>
              <a:t>Ai là người đưa em </a:t>
            </a:r>
            <a:r>
              <a:rPr lang="en-US" altLang="en-US" sz="3200" b="1" dirty="0" smtClean="0">
                <a:solidFill>
                  <a:srgbClr val="002060"/>
                </a:solidFill>
                <a:latin typeface="Times New Roman" panose="02020603050405020304" pitchFamily="18" charset="0"/>
                <a:cs typeface="Times New Roman" panose="02020603050405020304" pitchFamily="18" charset="0"/>
              </a:rPr>
              <a:t>đến </a:t>
            </a:r>
            <a:r>
              <a:rPr lang="en-US" altLang="en-US" sz="3200" b="1" dirty="0">
                <a:solidFill>
                  <a:srgbClr val="002060"/>
                </a:solidFill>
                <a:latin typeface="Times New Roman" panose="02020603050405020304" pitchFamily="18" charset="0"/>
                <a:cs typeface="Times New Roman" panose="02020603050405020304" pitchFamily="18" charset="0"/>
              </a:rPr>
              <a:t>trường</a:t>
            </a:r>
            <a:r>
              <a:rPr lang="en-US" altLang="en-US" sz="3200" b="1" dirty="0" smtClean="0">
                <a:solidFill>
                  <a:srgbClr val="002060"/>
                </a:solidFill>
                <a:latin typeface="Times New Roman" panose="02020603050405020304" pitchFamily="18" charset="0"/>
                <a:cs typeface="Times New Roman" panose="02020603050405020304" pitchFamily="18" charset="0"/>
              </a:rPr>
              <a:t>?</a:t>
            </a:r>
            <a:endParaRPr lang="vi-VN" alt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9" descr="IMG_34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4241" y="1498739"/>
            <a:ext cx="3566971" cy="2418634"/>
          </a:xfrm>
          <a:prstGeom prst="rect">
            <a:avLst/>
          </a:prstGeom>
          <a:noFill/>
          <a:ln w="9525">
            <a:solidFill>
              <a:srgbClr val="AE0A45"/>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 descr="11023675-ro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069" y="1186375"/>
            <a:ext cx="3182788" cy="3278049"/>
          </a:xfrm>
          <a:prstGeom prst="rect">
            <a:avLst/>
          </a:prstGeom>
          <a:noFill/>
          <a:ln w="9525">
            <a:solidFill>
              <a:srgbClr val="AE0A45"/>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3" descr="bo%20d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63501"/>
            <a:ext cx="2922711" cy="2487333"/>
          </a:xfrm>
          <a:prstGeom prst="rect">
            <a:avLst/>
          </a:prstGeom>
          <a:noFill/>
          <a:ln w="9525">
            <a:solidFill>
              <a:srgbClr val="AE0A45"/>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45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par>
                          <p:cTn id="12" fill="hold">
                            <p:stCondLst>
                              <p:cond delay="2500"/>
                            </p:stCondLst>
                            <p:childTnLst>
                              <p:par>
                                <p:cTn id="13" presetID="3"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3674" y="308422"/>
            <a:ext cx="4114566" cy="928096"/>
          </a:xfrm>
          <a:solidFill>
            <a:schemeClr val="bg1"/>
          </a:solidFill>
        </p:spPr>
        <p:txBody>
          <a:bodyPr/>
          <a:lstStyle/>
          <a:p>
            <a:pPr algn="just"/>
            <a:r>
              <a:rPr lang="en-US" sz="2800" dirty="0" smtClean="0">
                <a:latin typeface="Times New Roman" panose="02020603050405020304" pitchFamily="18" charset="0"/>
                <a:cs typeface="Times New Roman" panose="02020603050405020304" pitchFamily="18" charset="0"/>
              </a:rPr>
              <a:t>Trên </a:t>
            </a:r>
            <a:r>
              <a:rPr lang="en-US" sz="2800" dirty="0" err="1" smtClean="0">
                <a:latin typeface="Times New Roman" panose="02020603050405020304" pitchFamily="18" charset="0"/>
                <a:cs typeface="Times New Roman" panose="02020603050405020304" pitchFamily="18" charset="0"/>
              </a:rPr>
              <a:t>đường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trường</a:t>
            </a:r>
            <a:r>
              <a:rPr lang="en-US" sz="2800" dirty="0" smtClean="0">
                <a:latin typeface="Times New Roman" panose="02020603050405020304" pitchFamily="18" charset="0"/>
                <a:cs typeface="Times New Roman" panose="02020603050405020304" pitchFamily="18" charset="0"/>
              </a:rPr>
              <a:t> em đã </a:t>
            </a:r>
            <a:r>
              <a:rPr lang="en-US" sz="2800" dirty="0" err="1" smtClean="0">
                <a:latin typeface="Times New Roman" panose="02020603050405020304" pitchFamily="18" charset="0"/>
                <a:cs typeface="Times New Roman" panose="02020603050405020304" pitchFamily="18" charset="0"/>
              </a:rPr>
              <a:t>thấy</a:t>
            </a:r>
            <a:r>
              <a:rPr lang="en-US" sz="2800" dirty="0" smtClean="0">
                <a:latin typeface="Times New Roman" panose="02020603050405020304" pitchFamily="18" charset="0"/>
                <a:cs typeface="Times New Roman" panose="02020603050405020304" pitchFamily="18" charset="0"/>
              </a:rPr>
              <a:t> gì?</a:t>
            </a:r>
            <a:endParaRPr lang="en-US" sz="28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4734562" y="308422"/>
            <a:ext cx="3775593" cy="928096"/>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Patrick Hand"/>
              <a:buNone/>
              <a:defRPr sz="4000" b="1" i="0" u="none" strike="noStrike" cap="none">
                <a:solidFill>
                  <a:schemeClr val="dk1"/>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algn="just"/>
            <a:r>
              <a:rPr lang="en-US" sz="2800" dirty="0" smtClean="0">
                <a:latin typeface="Times New Roman" panose="02020603050405020304" pitchFamily="18" charset="0"/>
                <a:cs typeface="Times New Roman" panose="02020603050405020304" pitchFamily="18" charset="0"/>
              </a:rPr>
              <a:t>Sân </a:t>
            </a:r>
            <a:r>
              <a:rPr lang="en-US" sz="2800" dirty="0" err="1" smtClean="0">
                <a:latin typeface="Times New Roman" panose="02020603050405020304" pitchFamily="18" charset="0"/>
                <a:cs typeface="Times New Roman" panose="02020603050405020304" pitchFamily="18" charset="0"/>
              </a:rPr>
              <a:t>trường</a:t>
            </a:r>
            <a:r>
              <a:rPr lang="en-US" sz="2800" dirty="0" smtClean="0">
                <a:latin typeface="Times New Roman" panose="02020603050405020304" pitchFamily="18" charset="0"/>
                <a:cs typeface="Times New Roman" panose="02020603050405020304" pitchFamily="18" charset="0"/>
              </a:rPr>
              <a:t> khi đó thế </a:t>
            </a:r>
            <a:r>
              <a:rPr lang="en-US" sz="2800" dirty="0" err="1" smtClean="0">
                <a:latin typeface="Times New Roman" panose="02020603050405020304" pitchFamily="18" charset="0"/>
                <a:cs typeface="Times New Roman" panose="02020603050405020304" pitchFamily="18" charset="0"/>
              </a:rPr>
              <a:t>nào</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5" y="1236518"/>
            <a:ext cx="4637117" cy="37303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682" y="1236518"/>
            <a:ext cx="4069969" cy="3699163"/>
          </a:xfrm>
          <a:prstGeom prst="rect">
            <a:avLst/>
          </a:prstGeom>
        </p:spPr>
      </p:pic>
    </p:spTree>
    <p:extLst>
      <p:ext uri="{BB962C8B-B14F-4D97-AF65-F5344CB8AC3E}">
        <p14:creationId xmlns:p14="http://schemas.microsoft.com/office/powerpoint/2010/main" val="259425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8675"/>
            <a:ext cx="9144000" cy="1112423"/>
          </a:xfrm>
          <a:solidFill>
            <a:schemeClr val="bg1"/>
          </a:solidFill>
        </p:spPr>
        <p:txBody>
          <a:bodyPr anchor="b"/>
          <a:lstStyle/>
          <a:p>
            <a:r>
              <a:rPr lang="en-US" altLang="en-US" sz="3200" dirty="0">
                <a:solidFill>
                  <a:srgbClr val="002060"/>
                </a:solidFill>
                <a:latin typeface="Times New Roman" panose="02020603050405020304" pitchFamily="18" charset="0"/>
                <a:cs typeface="Times New Roman" panose="02020603050405020304" pitchFamily="18" charset="0"/>
              </a:rPr>
              <a:t>Lúc đầu, em bỡ ngỡ ra </a:t>
            </a:r>
            <a:r>
              <a:rPr lang="en-US" altLang="en-US" sz="3200" dirty="0" smtClean="0">
                <a:solidFill>
                  <a:srgbClr val="002060"/>
                </a:solidFill>
                <a:latin typeface="Times New Roman" panose="02020603050405020304" pitchFamily="18" charset="0"/>
                <a:cs typeface="Times New Roman" panose="02020603050405020304" pitchFamily="18" charset="0"/>
              </a:rPr>
              <a:t>sao (</a:t>
            </a:r>
            <a:r>
              <a:rPr lang="en-US" altLang="en-US" sz="3200" dirty="0">
                <a:solidFill>
                  <a:srgbClr val="002060"/>
                </a:solidFill>
                <a:latin typeface="Times New Roman" panose="02020603050405020304" pitchFamily="18" charset="0"/>
                <a:cs typeface="Times New Roman" panose="02020603050405020304" pitchFamily="18" charset="0"/>
              </a:rPr>
              <a:t>vui mừng, hồi hộp</a:t>
            </a:r>
            <a:r>
              <a:rPr lang="en-US" altLang="en-US" sz="3200" dirty="0" smtClean="0">
                <a:solidFill>
                  <a:srgbClr val="002060"/>
                </a:solidFill>
                <a:latin typeface="Times New Roman" panose="02020603050405020304" pitchFamily="18" charset="0"/>
                <a:cs typeface="Times New Roman" panose="02020603050405020304" pitchFamily="18" charset="0"/>
              </a:rPr>
              <a:t>, lo </a:t>
            </a:r>
            <a:r>
              <a:rPr lang="en-US" altLang="en-US" sz="3200" dirty="0">
                <a:solidFill>
                  <a:srgbClr val="002060"/>
                </a:solidFill>
                <a:latin typeface="Times New Roman" panose="02020603050405020304" pitchFamily="18" charset="0"/>
                <a:cs typeface="Times New Roman" panose="02020603050405020304" pitchFamily="18" charset="0"/>
              </a:rPr>
              <a:t>lắng, bỡ ngỡ, rụt rè</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a:solidFill>
                  <a:srgbClr val="002060"/>
                </a:solidFill>
                <a:latin typeface="Times New Roman" panose="02020603050405020304" pitchFamily="18" charset="0"/>
                <a:cs typeface="Times New Roman" panose="02020603050405020304" pitchFamily="18" charset="0"/>
              </a:rPr>
              <a:t>Ai đã giúp đỡ em</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4" name="Picture 2" descr="http://nhasachtritue.com/forum/uploads/23/1_tre-kh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610" y="1455619"/>
            <a:ext cx="2902526" cy="2576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7" descr="images608269_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7150"/>
            <a:ext cx="2788001" cy="2576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12" descr="anh3-5313-13857177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136" y="2006043"/>
            <a:ext cx="3584864" cy="304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4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1000"/>
                                        <p:tgtEl>
                                          <p:spTgt spid="4"/>
                                        </p:tgtEl>
                                      </p:cBhvr>
                                    </p:animEffect>
                                  </p:childTnLst>
                                </p:cTn>
                              </p:par>
                            </p:childTnLst>
                          </p:cTn>
                        </p:par>
                        <p:par>
                          <p:cTn id="12" fill="hold">
                            <p:stCondLst>
                              <p:cond delay="1500"/>
                            </p:stCondLst>
                            <p:childTnLst>
                              <p:par>
                                <p:cTn id="13" presetID="5"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52704"/>
            <a:ext cx="9073979" cy="560360"/>
          </a:xfrm>
          <a:solidFill>
            <a:schemeClr val="bg1"/>
          </a:solidFill>
        </p:spPr>
        <p:txBody>
          <a:bodyPr/>
          <a:lstStyle/>
          <a:p>
            <a:r>
              <a:rPr lang="en-US" altLang="en-US" sz="2800" dirty="0">
                <a:solidFill>
                  <a:srgbClr val="002060"/>
                </a:solidFill>
                <a:latin typeface="Times New Roman" panose="02020603050405020304" pitchFamily="18" charset="0"/>
                <a:cs typeface="Times New Roman" panose="02020603050405020304" pitchFamily="18" charset="0"/>
              </a:rPr>
              <a:t>Buổi học đầu tiên đó đã diễn ra và kết thúc như thế nào</a:t>
            </a:r>
            <a:r>
              <a:rPr lang="en-US" alt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13" descr="VU4bma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979" y="613064"/>
            <a:ext cx="4392132" cy="2442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descr="hau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829" y="2805546"/>
            <a:ext cx="4777103" cy="2410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Năm học 2019-2020, học sinh tiểu học được đánh giá theo tiêu chí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064"/>
            <a:ext cx="3977635" cy="25570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9" descr="hoctro6122013-3d6c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26" y="3226372"/>
            <a:ext cx="3366819" cy="1917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2410691" y="1226128"/>
            <a:ext cx="3439391" cy="2764215"/>
          </a:xfrm>
          <a:prstGeom prst="cloudCallout">
            <a:avLst>
              <a:gd name="adj1" fmla="val -50009"/>
              <a:gd name="adj2" fmla="val -59961"/>
            </a:avLst>
          </a:prstGeom>
          <a:solidFill>
            <a:schemeClr val="accent6">
              <a:lumMod val="40000"/>
              <a:lumOff val="60000"/>
            </a:schemeClr>
          </a:solidFill>
          <a:ln>
            <a:solidFill>
              <a:schemeClr val="accent6">
                <a:lumMod val="50000"/>
              </a:schemeClr>
            </a:solidFill>
          </a:ln>
        </p:spPr>
        <p:txBody>
          <a:bodyPr wrap="square">
            <a:spAutoFit/>
          </a:bodyPr>
          <a:lstStyle/>
          <a:p>
            <a:pPr algn="ctr">
              <a:spcBef>
                <a:spcPct val="0"/>
              </a:spcBef>
            </a:pPr>
            <a:r>
              <a:rPr lang="en-US" altLang="en-US" sz="2800" b="1" dirty="0">
                <a:solidFill>
                  <a:schemeClr val="accent6">
                    <a:lumMod val="50000"/>
                  </a:schemeClr>
                </a:solidFill>
                <a:latin typeface="Times New Roman" panose="02020603050405020304" pitchFamily="18" charset="0"/>
                <a:cs typeface="Times New Roman" panose="02020603050405020304" pitchFamily="18" charset="0"/>
              </a:rPr>
              <a:t>Điều em còn nhớ rõ trong buổi học đầu tiên đó là gì?</a:t>
            </a:r>
          </a:p>
        </p:txBody>
      </p:sp>
    </p:spTree>
    <p:extLst>
      <p:ext uri="{BB962C8B-B14F-4D97-AF65-F5344CB8AC3E}">
        <p14:creationId xmlns:p14="http://schemas.microsoft.com/office/powerpoint/2010/main" val="290481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 y="394854"/>
            <a:ext cx="8343900" cy="900803"/>
          </a:xfrm>
          <a:solidFill>
            <a:schemeClr val="bg1"/>
          </a:solidFill>
        </p:spPr>
        <p:txBody>
          <a:bodyPr/>
          <a:lstStyle/>
          <a:p>
            <a:pPr>
              <a:spcBef>
                <a:spcPct val="50000"/>
              </a:spcBef>
            </a:pPr>
            <a:r>
              <a:rPr lang="vi-VN" altLang="en-US" sz="3600" dirty="0">
                <a:solidFill>
                  <a:srgbClr val="002060"/>
                </a:solidFill>
                <a:latin typeface="+mj-lt"/>
              </a:rPr>
              <a:t>Cảm</a:t>
            </a:r>
            <a:r>
              <a:rPr lang="en-US" altLang="en-US" sz="3600" dirty="0">
                <a:solidFill>
                  <a:srgbClr val="002060"/>
                </a:solidFill>
                <a:latin typeface="+mj-lt"/>
              </a:rPr>
              <a:t> nghĩ </a:t>
            </a:r>
            <a:r>
              <a:rPr lang="vi-VN" altLang="en-US" sz="3600" dirty="0">
                <a:solidFill>
                  <a:srgbClr val="002060"/>
                </a:solidFill>
                <a:latin typeface="+mj-lt"/>
              </a:rPr>
              <a:t>của em </a:t>
            </a:r>
            <a:r>
              <a:rPr lang="en-US" altLang="en-US" sz="3600" dirty="0">
                <a:solidFill>
                  <a:srgbClr val="002060"/>
                </a:solidFill>
                <a:latin typeface="+mj-lt"/>
              </a:rPr>
              <a:t>về buổi đầu tiên đó?</a:t>
            </a:r>
          </a:p>
        </p:txBody>
      </p:sp>
      <p:grpSp>
        <p:nvGrpSpPr>
          <p:cNvPr id="5" name="Google Shape;3352;p79"/>
          <p:cNvGrpSpPr/>
          <p:nvPr/>
        </p:nvGrpSpPr>
        <p:grpSpPr>
          <a:xfrm>
            <a:off x="4169112" y="2117005"/>
            <a:ext cx="4162797" cy="2461464"/>
            <a:chOff x="729721" y="2324824"/>
            <a:chExt cx="4162797" cy="2461464"/>
          </a:xfrm>
        </p:grpSpPr>
        <p:grpSp>
          <p:nvGrpSpPr>
            <p:cNvPr id="6" name="Google Shape;3353;p79"/>
            <p:cNvGrpSpPr/>
            <p:nvPr/>
          </p:nvGrpSpPr>
          <p:grpSpPr>
            <a:xfrm>
              <a:off x="1091070" y="2324824"/>
              <a:ext cx="1534672" cy="1777196"/>
              <a:chOff x="5293245" y="6083019"/>
              <a:chExt cx="1941885" cy="2248761"/>
            </a:xfrm>
          </p:grpSpPr>
          <p:sp>
            <p:nvSpPr>
              <p:cNvPr id="45" name="Google Shape;3354;p79"/>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55;p79"/>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56;p79"/>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57;p79"/>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58;p79"/>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59;p79"/>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60;p79"/>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61;p79"/>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62;p79"/>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63;p79"/>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64;p79"/>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5;p79"/>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66;p79"/>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67;p79"/>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68;p79"/>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69;p79"/>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70;p79"/>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71;p79"/>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72;p79"/>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73;p79"/>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74;p79"/>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75;p79"/>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76;p79"/>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77;p79"/>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378;p79"/>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379;p79"/>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80;p79"/>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81;p79"/>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82;p79"/>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83;p79"/>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84;p79"/>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85;p79"/>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86;p79"/>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87;p79"/>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88;p79"/>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89;p79"/>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90;p79"/>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91;p79"/>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92;p79"/>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93;p79"/>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94;p79"/>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95;p79"/>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96;p79"/>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97;p79"/>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98;p79"/>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99;p79"/>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400;p79"/>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401;p79"/>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402;p79"/>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403;p79"/>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404;p79"/>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405;p79"/>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406;p79"/>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407;p79"/>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408;p79"/>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409;p79"/>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410;p79"/>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411;p79"/>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412;p79"/>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413;p79"/>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414;p79"/>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415;p79"/>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416;p79"/>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417;p79"/>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418;p79"/>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419;p79"/>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420;p79"/>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421;p79"/>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422;p79"/>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423;p79"/>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424;p79"/>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425;p79"/>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426;p79"/>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427;p79"/>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428;p79"/>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429;p79"/>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430;p79"/>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431;p79"/>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432;p79"/>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433;p79"/>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34;p79"/>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35;p79"/>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436;p79"/>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437;p79"/>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438;p79"/>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439;p79"/>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440;p79"/>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441;p79"/>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442;p79"/>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443;p79"/>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444;p79"/>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445;p79"/>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446;p79"/>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447;p79"/>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448;p79"/>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449;p79"/>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450;p79"/>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451;p79"/>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452;p79"/>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453;p79"/>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454;p79"/>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455;p79"/>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456;p79"/>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457;p79"/>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458;p79"/>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459;p79"/>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460;p79"/>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461;p79"/>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3462;p79"/>
            <p:cNvGrpSpPr/>
            <p:nvPr/>
          </p:nvGrpSpPr>
          <p:grpSpPr>
            <a:xfrm>
              <a:off x="729721" y="2787712"/>
              <a:ext cx="4162797" cy="1998575"/>
              <a:chOff x="2474221" y="2781748"/>
              <a:chExt cx="4196368" cy="2014693"/>
            </a:xfrm>
          </p:grpSpPr>
          <p:grpSp>
            <p:nvGrpSpPr>
              <p:cNvPr id="8" name="Google Shape;3463;p79"/>
              <p:cNvGrpSpPr/>
              <p:nvPr/>
            </p:nvGrpSpPr>
            <p:grpSpPr>
              <a:xfrm>
                <a:off x="2474221" y="2781748"/>
                <a:ext cx="4196368" cy="2014693"/>
                <a:chOff x="1313950" y="2027925"/>
                <a:chExt cx="6516100" cy="3128405"/>
              </a:xfrm>
            </p:grpSpPr>
            <p:sp>
              <p:nvSpPr>
                <p:cNvPr id="10" name="Google Shape;3464;p79"/>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65;p79"/>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466;p79"/>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67;p79"/>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68;p79"/>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469;p79"/>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470;p79"/>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71;p79"/>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472;p79"/>
                <p:cNvSpPr/>
                <p:nvPr/>
              </p:nvSpPr>
              <p:spPr>
                <a:xfrm rot="-61885">
                  <a:off x="3619099" y="3790410"/>
                  <a:ext cx="1823706" cy="1345724"/>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73;p79"/>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474;p79"/>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475;p79"/>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76;p79"/>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77;p79"/>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78;p79"/>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79;p79"/>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80;p79"/>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81;p79"/>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82;p79"/>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83;p79"/>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84;p79"/>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85;p79"/>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86;p79"/>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87;p79"/>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88;p79"/>
                <p:cNvSpPr/>
                <p:nvPr/>
              </p:nvSpPr>
              <p:spPr>
                <a:xfrm rot="-61885">
                  <a:off x="3561025" y="3747649"/>
                  <a:ext cx="1938451" cy="1391347"/>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89;p79"/>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90;p79"/>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91;p79"/>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92;p79"/>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93;p79"/>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94;p79"/>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95;p79"/>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96;p79"/>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97;p79"/>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98;p79"/>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3499;p79"/>
              <p:cNvSpPr/>
              <p:nvPr/>
            </p:nvSpPr>
            <p:spPr>
              <a:xfrm>
                <a:off x="4537825" y="3896350"/>
                <a:ext cx="74345" cy="883314"/>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676;p82"/>
          <p:cNvGrpSpPr/>
          <p:nvPr/>
        </p:nvGrpSpPr>
        <p:grpSpPr>
          <a:xfrm>
            <a:off x="1297220" y="2202331"/>
            <a:ext cx="1290751" cy="2414394"/>
            <a:chOff x="35658225" y="12492275"/>
            <a:chExt cx="1104150" cy="2065350"/>
          </a:xfrm>
        </p:grpSpPr>
        <p:sp>
          <p:nvSpPr>
            <p:cNvPr id="154" name="Google Shape;4677;p82"/>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78;p82"/>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79;p82"/>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80;p82"/>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681;p82"/>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682;p82"/>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683;p82"/>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684;p82"/>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685;p82"/>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686;p82"/>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87;p82"/>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88;p82"/>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89;p82"/>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90;p82"/>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91;p82"/>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92;p82"/>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93;p82"/>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94;p82"/>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95;p82"/>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96;p82"/>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97;p82"/>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8;p82"/>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699;p82"/>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00;p82"/>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01;p82"/>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02;p82"/>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03;p82"/>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04;p82"/>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05;p82"/>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06;p82"/>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07;p82"/>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08;p82"/>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709;p82"/>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710;p82"/>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711;p82"/>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712;p82"/>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713;p82"/>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714;p82"/>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715;p82"/>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716;p82"/>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717;p82"/>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718;p82"/>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719;p82"/>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720;p82"/>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721;p82"/>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722;p82"/>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723;p82"/>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724;p82"/>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725;p82"/>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726;p82"/>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727;p82"/>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728;p82"/>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729;p82"/>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730;p82"/>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731;p82"/>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732;p82"/>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733;p82"/>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734;p82"/>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735;p82"/>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736;p82"/>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737;p82"/>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738;p82"/>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739;p82"/>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2792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TotalTime>
  <Words>453</Words>
  <Application>Microsoft Office PowerPoint</Application>
  <PresentationFormat>On-screen Show (16:9)</PresentationFormat>
  <Paragraphs>36</Paragraphs>
  <Slides>15</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Roboto Condensed Light</vt:lpstr>
      <vt:lpstr>Calibri</vt:lpstr>
      <vt:lpstr>Patrick Hand</vt:lpstr>
      <vt:lpstr>Proxima Nova Semibold</vt:lpstr>
      <vt:lpstr>Tahoma</vt:lpstr>
      <vt:lpstr>微软雅黑</vt:lpstr>
      <vt:lpstr>Lato</vt:lpstr>
      <vt:lpstr>Impact</vt:lpstr>
      <vt:lpstr>Proxima Nova</vt:lpstr>
      <vt:lpstr>Arial</vt:lpstr>
      <vt:lpstr>Times New Roman</vt:lpstr>
      <vt:lpstr>End of Course Jeopardy by Slidesgo</vt:lpstr>
      <vt:lpstr>Slidesgo Final Pages</vt:lpstr>
      <vt:lpstr>Kể lại buổi đầu đi học</vt:lpstr>
      <vt:lpstr>PowerPoint Presentation</vt:lpstr>
      <vt:lpstr>PowerPoint Presentation</vt:lpstr>
      <vt:lpstr>PowerPoint Presentation</vt:lpstr>
      <vt:lpstr>PowerPoint Presentation</vt:lpstr>
      <vt:lpstr>Trên đường đến trường em đã thấy gì?</vt:lpstr>
      <vt:lpstr>Lúc đầu, em bỡ ngỡ ra sao (vui mừng, hồi hộp, lo lắng, bỡ ngỡ, rụt rè,..)? Ai đã giúp đỡ em?</vt:lpstr>
      <vt:lpstr>Buổi học đầu tiên đó đã diễn ra và kết thúc như thế nào?</vt:lpstr>
      <vt:lpstr>Cảm nghĩ của em về buổi đầu tiên đó?</vt:lpstr>
      <vt:lpstr>Bài 2. Viết những điều em vừa kể thành một đoạn văn ngắn (5 -7 câu)</vt:lpstr>
      <vt:lpstr>PowerPoint Presentation</vt:lpstr>
      <vt:lpstr>PowerPoint Presentation</vt:lpstr>
      <vt:lpstr>PowerPoint Presentation</vt:lpstr>
      <vt:lpstr>PowerPoint Presentation</vt:lpstr>
      <vt:lpstr>Chào 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COURSE JEOPARDY</dc:title>
  <cp:lastModifiedBy>MAYTINH</cp:lastModifiedBy>
  <cp:revision>25</cp:revision>
  <dcterms:modified xsi:type="dcterms:W3CDTF">2021-10-20T02:35:25Z</dcterms:modified>
</cp:coreProperties>
</file>